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  <p:sldMasterId id="2147483769" r:id="rId2"/>
    <p:sldMasterId id="2147484237" r:id="rId3"/>
    <p:sldMasterId id="2147484249" r:id="rId4"/>
    <p:sldMasterId id="2147484261" r:id="rId5"/>
    <p:sldMasterId id="2147484354" r:id="rId6"/>
    <p:sldMasterId id="2147484367" r:id="rId7"/>
    <p:sldMasterId id="2147484416" r:id="rId8"/>
    <p:sldMasterId id="2147484429" r:id="rId9"/>
    <p:sldMasterId id="2147484453" r:id="rId10"/>
    <p:sldMasterId id="2147484465" r:id="rId11"/>
    <p:sldMasterId id="2147484477" r:id="rId12"/>
    <p:sldMasterId id="2147484489" r:id="rId13"/>
    <p:sldMasterId id="2147484501" r:id="rId14"/>
    <p:sldMasterId id="2147484513" r:id="rId15"/>
    <p:sldMasterId id="2147484525" r:id="rId16"/>
    <p:sldMasterId id="2147484537" r:id="rId17"/>
    <p:sldMasterId id="2147484723" r:id="rId18"/>
  </p:sldMasterIdLst>
  <p:sldIdLst>
    <p:sldId id="256" r:id="rId19"/>
    <p:sldId id="257" r:id="rId20"/>
    <p:sldId id="259" r:id="rId21"/>
    <p:sldId id="265" r:id="rId22"/>
    <p:sldId id="260" r:id="rId23"/>
    <p:sldId id="270" r:id="rId24"/>
    <p:sldId id="273" r:id="rId25"/>
    <p:sldId id="258" r:id="rId26"/>
    <p:sldId id="262" r:id="rId27"/>
    <p:sldId id="263" r:id="rId28"/>
    <p:sldId id="264" r:id="rId29"/>
    <p:sldId id="266" r:id="rId30"/>
    <p:sldId id="267" r:id="rId31"/>
    <p:sldId id="271" r:id="rId32"/>
    <p:sldId id="272" r:id="rId33"/>
    <p:sldId id="274" r:id="rId34"/>
    <p:sldId id="269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FFFFFF"/>
    <a:srgbClr val="FF99CC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95703" y="3141663"/>
            <a:ext cx="7871884" cy="11096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ru-RU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95703" y="3813180"/>
            <a:ext cx="7871884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</p:spTree>
    <p:extLst>
      <p:ext uri="{BB962C8B-B14F-4D97-AF65-F5344CB8AC3E}">
        <p14:creationId xmlns:p14="http://schemas.microsoft.com/office/powerpoint/2010/main" val="51906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7772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4448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728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ề bản chiếu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0"/>
          <p:cNvSpPr txBox="1">
            <a:spLocks noChangeArrowheads="1"/>
          </p:cNvSpPr>
          <p:nvPr/>
        </p:nvSpPr>
        <p:spPr bwMode="gray">
          <a:xfrm>
            <a:off x="9855200" y="5867401"/>
            <a:ext cx="184573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2800" b="1" i="1" smtClean="0">
                <a:solidFill>
                  <a:srgbClr val="FFFFFF"/>
                </a:solidFill>
                <a:latin typeface="Arial" charset="0"/>
              </a:rPr>
              <a:t>LOGO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609600" y="1657350"/>
            <a:ext cx="10058400" cy="8382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711200" y="2667000"/>
            <a:ext cx="6908800" cy="457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609600" y="6477000"/>
            <a:ext cx="2844800" cy="1714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 bwMode="gray">
          <a:xfrm>
            <a:off x="8737600" y="6477000"/>
            <a:ext cx="2844800" cy="1714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1C8AEE55-B751-4EDB-96F9-F82154F1F0A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0062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218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9770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711200" y="1219200"/>
            <a:ext cx="5334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248400" y="1219200"/>
            <a:ext cx="5334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919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Ngày tháng 6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Chỗ dành sẵn cho Số hiệu Bản chiếu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5786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gày tháng 2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879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ày tháng 1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Chỗ dành sẵn cho Số hiệu Bản chiếu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314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91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113184" y="1268413"/>
            <a:ext cx="2495549" cy="5472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624423" y="1268413"/>
            <a:ext cx="7285567" cy="5472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1438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221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3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864600" y="457200"/>
            <a:ext cx="27178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711200" y="457200"/>
            <a:ext cx="79502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4579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iêu đề phụ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2B75E-05AD-4C05-8DC0-4A8D7C126E7C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87E39-7CA7-40CB-B85D-8AA65ADCB6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7298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5461F-D30A-4DDF-8A03-DE23111E4A81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B22CC-8820-4E1D-89B5-ADDDAE3A4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3322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82E13-983C-4474-A59B-418BF88A25AA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5EA26-7CB3-4CBC-9240-04468B80AB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2797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04E32-3180-42DE-BD10-B1442E70EE0B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CB5E8-7AEC-43F5-A7B7-A314A8A986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6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CB86B-827E-4C47-8A67-85B2C51BDDE2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8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35A86-C82B-4D4F-9F68-D4FF551ADE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8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4046D-0F73-4E72-835F-33BAB59259B9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4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8CFE5-4402-43F1-A0ED-50960DFB48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7302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E8C7-A671-4E3E-A687-6C63F921505E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3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1E804-F0A1-4806-8B4B-8945A742F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92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iêu đề phụ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77" indent="0" algn="ctr">
              <a:buNone/>
              <a:defRPr/>
            </a:lvl2pPr>
            <a:lvl3pPr marL="914354" indent="0" algn="ctr">
              <a:buNone/>
              <a:defRPr/>
            </a:lvl3pPr>
            <a:lvl4pPr marL="1371531" indent="0" algn="ctr">
              <a:buNone/>
              <a:defRPr/>
            </a:lvl4pPr>
            <a:lvl5pPr marL="1828709" indent="0" algn="ctr">
              <a:buNone/>
              <a:defRPr/>
            </a:lvl5pPr>
            <a:lvl6pPr marL="2285886" indent="0" algn="ctr">
              <a:buNone/>
              <a:defRPr/>
            </a:lvl6pPr>
            <a:lvl7pPr marL="2743063" indent="0" algn="ctr">
              <a:buNone/>
              <a:defRPr/>
            </a:lvl7pPr>
            <a:lvl8pPr marL="3200240" indent="0" algn="ctr">
              <a:buNone/>
              <a:defRPr/>
            </a:lvl8pPr>
            <a:lvl9pPr marL="365741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382CF1-3234-4647-891B-FE14D2DB66E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4132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74823-4537-4CFC-AA4C-0C78669FC587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8897F-6929-4D2A-B83C-121BAF3129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0289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B8E6A-8B5D-4144-AFA4-B4E6AC868ABF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BC03E-2C1A-4F38-BF31-7F307BEBA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575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8ED54-B583-43AA-9AC6-366FDE98B036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9CFED-54E8-442D-BC3C-B177C7A198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3279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99802-9310-445B-B771-890F7AC0E3C6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B31E2-9688-4721-9B8B-734BB67D7E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700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ề bản chiếu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0"/>
          <p:cNvSpPr txBox="1">
            <a:spLocks noChangeArrowheads="1"/>
          </p:cNvSpPr>
          <p:nvPr/>
        </p:nvSpPr>
        <p:spPr bwMode="gray">
          <a:xfrm>
            <a:off x="9855200" y="5867401"/>
            <a:ext cx="184573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2800" b="1" i="1" smtClean="0">
                <a:solidFill>
                  <a:srgbClr val="FFFFFF"/>
                </a:solidFill>
                <a:latin typeface="Arial" charset="0"/>
              </a:rPr>
              <a:t>LOGO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609600" y="1657350"/>
            <a:ext cx="10058400" cy="8382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711200" y="2667000"/>
            <a:ext cx="6908800" cy="457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609600" y="6477000"/>
            <a:ext cx="2844800" cy="1714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 bwMode="gray">
          <a:xfrm>
            <a:off x="8737600" y="6477000"/>
            <a:ext cx="2844800" cy="1714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1C8AEE55-B751-4EDB-96F9-F82154F1F0A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090017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9194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3134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711200" y="1219200"/>
            <a:ext cx="5334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248400" y="1219200"/>
            <a:ext cx="5334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1484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Ngày tháng 6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Chỗ dành sẵn cho Số hiệu Bản chiếu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1968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gày tháng 2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2F1C06-1F0B-46EF-8295-4D9BE2768F6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1650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ày tháng 1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Chỗ dành sẵn cho Số hiệu Bản chiếu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354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963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3239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9726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864600" y="457200"/>
            <a:ext cx="27178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711200" y="457200"/>
            <a:ext cx="79502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5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iêu đề phụ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2B75E-05AD-4C05-8DC0-4A8D7C126E7C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87E39-7CA7-40CB-B85D-8AA65ADCB6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8831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5461F-D30A-4DDF-8A03-DE23111E4A81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B22CC-8820-4E1D-89B5-ADDDAE3A4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7007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82E13-983C-4474-A59B-418BF88A25AA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5EA26-7CB3-4CBC-9240-04468B80AB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9881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04E32-3180-42DE-BD10-B1442E70EE0B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CB5E8-7AEC-43F5-A7B7-A314A8A986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2673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CB86B-827E-4C47-8A67-85B2C51BDDE2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8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35A86-C82B-4D4F-9F68-D4FF551ADE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2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7" indent="0">
              <a:buNone/>
              <a:defRPr sz="1801"/>
            </a:lvl2pPr>
            <a:lvl3pPr marL="914354" indent="0">
              <a:buNone/>
              <a:defRPr sz="1600"/>
            </a:lvl3pPr>
            <a:lvl4pPr marL="1371531" indent="0">
              <a:buNone/>
              <a:defRPr sz="1401"/>
            </a:lvl4pPr>
            <a:lvl5pPr marL="1828709" indent="0">
              <a:buNone/>
              <a:defRPr sz="1401"/>
            </a:lvl5pPr>
            <a:lvl6pPr marL="2285886" indent="0">
              <a:buNone/>
              <a:defRPr sz="1401"/>
            </a:lvl6pPr>
            <a:lvl7pPr marL="2743063" indent="0">
              <a:buNone/>
              <a:defRPr sz="1401"/>
            </a:lvl7pPr>
            <a:lvl8pPr marL="3200240" indent="0">
              <a:buNone/>
              <a:defRPr sz="1401"/>
            </a:lvl8pPr>
            <a:lvl9pPr marL="3657417" indent="0">
              <a:buNone/>
              <a:defRPr sz="14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8750AC-D79C-4E41-8BEE-5B587B2436A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2417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4046D-0F73-4E72-835F-33BAB59259B9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4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8CFE5-4402-43F1-A0ED-50960DFB48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2620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E8C7-A671-4E3E-A687-6C63F921505E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3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1E804-F0A1-4806-8B4B-8945A742F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705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74823-4537-4CFC-AA4C-0C78669FC587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8897F-6929-4D2A-B83C-121BAF3129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7744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B8E6A-8B5D-4144-AFA4-B4E6AC868ABF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BC03E-2C1A-4F38-BF31-7F307BEBA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8879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8ED54-B583-43AA-9AC6-366FDE98B036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9CFED-54E8-442D-BC3C-B177C7A198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1405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99802-9310-445B-B771-890F7AC0E3C6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B31E2-9688-4721-9B8B-734BB67D7E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034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ề bản chiếu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0"/>
          <p:cNvSpPr txBox="1">
            <a:spLocks noChangeArrowheads="1"/>
          </p:cNvSpPr>
          <p:nvPr/>
        </p:nvSpPr>
        <p:spPr bwMode="gray">
          <a:xfrm>
            <a:off x="9855200" y="5867401"/>
            <a:ext cx="184573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2800" b="1" i="1" smtClean="0">
                <a:solidFill>
                  <a:srgbClr val="FFFFFF"/>
                </a:solidFill>
                <a:latin typeface="Arial" charset="0"/>
              </a:rPr>
              <a:t>LOGO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609600" y="1657350"/>
            <a:ext cx="10058400" cy="8382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711200" y="2667000"/>
            <a:ext cx="6908800" cy="457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609600" y="6477000"/>
            <a:ext cx="2844800" cy="1714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 bwMode="gray">
          <a:xfrm>
            <a:off x="8737600" y="6477000"/>
            <a:ext cx="2844800" cy="1714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B3ECC63A-64D6-4F06-8017-6EF8053B4E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5999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4870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761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711200" y="1219200"/>
            <a:ext cx="5334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248400" y="1219200"/>
            <a:ext cx="5334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72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2544235" y="1600206"/>
            <a:ext cx="44174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7164917" y="1600206"/>
            <a:ext cx="44174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64C8FD-A0B8-4281-B996-B3DBFF4BAFF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644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Ngày tháng 6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Chỗ dành sẵn cho Số hiệu Bản chiếu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5296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gày tháng 2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461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ày tháng 1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Chỗ dành sẵn cho Số hiệu Bản chiếu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3343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4848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2021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670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864600" y="457200"/>
            <a:ext cx="27178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711200" y="457200"/>
            <a:ext cx="79502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2159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iêu đề phụ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2B75E-05AD-4C05-8DC0-4A8D7C126E7C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87E39-7CA7-40CB-B85D-8AA65ADCB6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0399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5461F-D30A-4DDF-8A03-DE23111E4A81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B22CC-8820-4E1D-89B5-ADDDAE3A4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5707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82E13-983C-4474-A59B-418BF88A25AA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5EA26-7CB3-4CBC-9240-04468B80AB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62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1" b="1"/>
            </a:lvl3pPr>
            <a:lvl4pPr marL="1371531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1" b="1"/>
            </a:lvl3pPr>
            <a:lvl4pPr marL="1371531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Ngày tháng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Chỗ dành sẵn cho Số hiệu Bản chiế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B260B2-B998-421E-8D3A-756CA182F75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30098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04E32-3180-42DE-BD10-B1442E70EE0B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CB5E8-7AEC-43F5-A7B7-A314A8A986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5088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CB86B-827E-4C47-8A67-85B2C51BDDE2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8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35A86-C82B-4D4F-9F68-D4FF551ADE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913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4046D-0F73-4E72-835F-33BAB59259B9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4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8CFE5-4402-43F1-A0ED-50960DFB48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2555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E8C7-A671-4E3E-A687-6C63F921505E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3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1E804-F0A1-4806-8B4B-8945A742F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2944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74823-4537-4CFC-AA4C-0C78669FC587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8897F-6929-4D2A-B83C-121BAF3129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4964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B8E6A-8B5D-4144-AFA4-B4E6AC868ABF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BC03E-2C1A-4F38-BF31-7F307BEBA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3889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8ED54-B583-43AA-9AC6-366FDE98B036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9CFED-54E8-442D-BC3C-B177C7A198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403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99802-9310-445B-B771-890F7AC0E3C6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B31E2-9688-4721-9B8B-734BB67D7E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8442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95701" y="3141663"/>
            <a:ext cx="7871884" cy="11096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ru-RU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95701" y="3813176"/>
            <a:ext cx="7871884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</p:spTree>
    <p:extLst>
      <p:ext uri="{BB962C8B-B14F-4D97-AF65-F5344CB8AC3E}">
        <p14:creationId xmlns:p14="http://schemas.microsoft.com/office/powerpoint/2010/main" val="43905144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35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gày tháng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3EF02F-31BD-4F65-AB4F-844C6C368EF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80198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419763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719667" y="1844675"/>
            <a:ext cx="4842933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5765800" y="1844675"/>
            <a:ext cx="4842933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896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4497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3506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98973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18543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330316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7825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113184" y="1268413"/>
            <a:ext cx="2495549" cy="5472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624418" y="1268413"/>
            <a:ext cx="7285567" cy="5472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766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iêu đề phụ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382CF1-3234-4647-891B-FE14D2DB66E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543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ày tháng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Chỗ dành sẵn cho Số hiệu Bản chiế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91A8A9-E69C-4CE7-8C43-7DF281418AF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34582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2F1C06-1F0B-46EF-8295-4D9BE2768F6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69720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8750AC-D79C-4E41-8BEE-5B587B2436A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717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2544234" y="1600201"/>
            <a:ext cx="44174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7164917" y="1600201"/>
            <a:ext cx="44174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64C8FD-A0B8-4281-B996-B3DBFF4BAFF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86317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Ngày tháng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Chỗ dành sẵn cho Số hiệu Bản chiế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B260B2-B998-421E-8D3A-756CA182F75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028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gày tháng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3EF02F-31BD-4F65-AB4F-844C6C368EF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42508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ày tháng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Chỗ dành sẵn cho Số hiệu Bản chiế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91A8A9-E69C-4CE7-8C43-7DF281418AF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4857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03D6F9-81C5-4C7A-917C-D68F83EA9C0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64608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7120D-9118-4253-B38D-3EFC2E1BF09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04528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DCC426-D804-4A61-BBD0-64AEC6A0A4E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4082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9323917" y="274639"/>
            <a:ext cx="225848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2544234" y="274639"/>
            <a:ext cx="6576484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76D6C-CACB-4606-88BC-AB46C114466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489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1"/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03D6F9-81C5-4C7A-917C-D68F83EA9C0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43342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5230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8622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8100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0650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3911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285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4917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8798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401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4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34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1"/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7120D-9118-4253-B38D-3EFC2E1BF09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14625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92533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4095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245555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5067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5066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DCC426-D804-4A61-BBD0-64AEC6A0A4E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377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9323917" y="274647"/>
            <a:ext cx="225848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2544235" y="274647"/>
            <a:ext cx="6576484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76D6C-CACB-4606-88BC-AB46C114466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657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36800" y="2819400"/>
            <a:ext cx="9855200" cy="781050"/>
          </a:xfrm>
        </p:spPr>
        <p:txBody>
          <a:bodyPr/>
          <a:lstStyle>
            <a:lvl1pPr algn="l">
              <a:defRPr sz="3600" b="0"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36800" y="3657600"/>
            <a:ext cx="9347200" cy="9906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076FA-3ED9-4E29-9ACA-B3E5F8306385}" type="datetimeFigureOut">
              <a:rPr lang="en-US" smtClean="0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EE5AD-0076-4B5A-A735-D945D536D8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96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076FA-3ED9-4E29-9ACA-B3E5F8306385}" type="datetimeFigureOut">
              <a:rPr lang="en-US" smtClean="0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EE5AD-0076-4B5A-A735-D945D536D8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52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076FA-3ED9-4E29-9ACA-B3E5F8306385}" type="datetimeFigureOut">
              <a:rPr lang="en-US" smtClean="0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EE5AD-0076-4B5A-A735-D945D536D8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09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143000"/>
            <a:ext cx="52832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143000"/>
            <a:ext cx="52832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076FA-3ED9-4E29-9ACA-B3E5F8306385}" type="datetimeFigureOut">
              <a:rPr lang="en-US" smtClean="0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EE5AD-0076-4B5A-A735-D945D536D8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95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076FA-3ED9-4E29-9ACA-B3E5F8306385}" type="datetimeFigureOut">
              <a:rPr lang="en-US" smtClean="0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EE5AD-0076-4B5A-A735-D945D536D8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64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076FA-3ED9-4E29-9ACA-B3E5F8306385}" type="datetimeFigureOut">
              <a:rPr lang="en-US" smtClean="0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EE5AD-0076-4B5A-A735-D945D536D8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267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076FA-3ED9-4E29-9ACA-B3E5F8306385}" type="datetimeFigureOut">
              <a:rPr lang="en-US" smtClean="0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EE5AD-0076-4B5A-A735-D945D536D8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4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7" indent="0">
              <a:buNone/>
              <a:defRPr sz="1801"/>
            </a:lvl2pPr>
            <a:lvl3pPr marL="914354" indent="0">
              <a:buNone/>
              <a:defRPr sz="1600"/>
            </a:lvl3pPr>
            <a:lvl4pPr marL="1371531" indent="0">
              <a:buNone/>
              <a:defRPr sz="1401"/>
            </a:lvl4pPr>
            <a:lvl5pPr marL="1828709" indent="0">
              <a:buNone/>
              <a:defRPr sz="1401"/>
            </a:lvl5pPr>
            <a:lvl6pPr marL="2285886" indent="0">
              <a:buNone/>
              <a:defRPr sz="1401"/>
            </a:lvl6pPr>
            <a:lvl7pPr marL="2743063" indent="0">
              <a:buNone/>
              <a:defRPr sz="1401"/>
            </a:lvl7pPr>
            <a:lvl8pPr marL="3200240" indent="0">
              <a:buNone/>
              <a:defRPr sz="1401"/>
            </a:lvl8pPr>
            <a:lvl9pPr marL="3657417" indent="0">
              <a:buNone/>
              <a:defRPr sz="14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5369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076FA-3ED9-4E29-9ACA-B3E5F8306385}" type="datetimeFigureOut">
              <a:rPr lang="en-US" smtClean="0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EE5AD-0076-4B5A-A735-D945D536D8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701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Click icon to add picture</a:t>
            </a:r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076FA-3ED9-4E29-9ACA-B3E5F8306385}" type="datetimeFigureOut">
              <a:rPr lang="en-US" smtClean="0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EE5AD-0076-4B5A-A735-D945D536D8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569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076FA-3ED9-4E29-9ACA-B3E5F8306385}" type="datetimeFigureOut">
              <a:rPr lang="en-US" smtClean="0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EE5AD-0076-4B5A-A735-D945D536D8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811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52400"/>
            <a:ext cx="2743200" cy="58674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8026400" cy="58674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076FA-3ED9-4E29-9ACA-B3E5F8306385}" type="datetimeFigureOut">
              <a:rPr lang="en-US" smtClean="0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EE5AD-0076-4B5A-A735-D945D536D8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0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36800" y="2819400"/>
            <a:ext cx="9855200" cy="781050"/>
          </a:xfrm>
        </p:spPr>
        <p:txBody>
          <a:bodyPr/>
          <a:lstStyle>
            <a:lvl1pPr algn="l">
              <a:defRPr sz="3600" b="0"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36800" y="3657600"/>
            <a:ext cx="9347200" cy="9906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77E10-87A8-4108-A5FD-A6C1AD16B9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2601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309AB-BA5E-47F1-BCA4-A6A038B74B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7136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835F-5383-4618-B555-B802F62D28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08595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143000"/>
            <a:ext cx="52832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143000"/>
            <a:ext cx="52832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58054-E419-44CB-A9A1-4E88D8EC5C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35958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758AD-2183-4D9C-BF9A-A9A638ADEC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88981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ACAE9-9BC5-4BFC-B756-D57538249E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70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719668" y="1844675"/>
            <a:ext cx="4842933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5765800" y="1844675"/>
            <a:ext cx="4842933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41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F1104-8B48-4B32-8D7F-87EA88C511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81271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CA166-EA7B-402D-A5A6-7371039302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5676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Click icon to add picture</a:t>
            </a:r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34868-C4DC-4817-A547-043360CA4C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23186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BA537-70FF-497D-A291-651E284131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94031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52400"/>
            <a:ext cx="2743200" cy="58674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8026400" cy="58674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263B6-1796-401C-9AC1-9DA53982C4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96258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36800" y="2819400"/>
            <a:ext cx="9855200" cy="781050"/>
          </a:xfrm>
        </p:spPr>
        <p:txBody>
          <a:bodyPr/>
          <a:lstStyle>
            <a:lvl1pPr algn="l">
              <a:defRPr sz="3600" b="0"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36800" y="3657600"/>
            <a:ext cx="9347200" cy="9906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5C182-E496-4B78-B116-15BB3A704D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71060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78E21-830F-432A-BE53-94C080E635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75909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7792B-F275-402A-BBAD-76B4E924B0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47134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143000"/>
            <a:ext cx="52832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143000"/>
            <a:ext cx="52832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D45A2-00FC-47C2-BEEF-45A69B244E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20308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8F0F3-6DC2-4B6A-9E5B-D7EA7785A1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24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1" b="1"/>
            </a:lvl3pPr>
            <a:lvl4pPr marL="1371531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1" b="1"/>
            </a:lvl3pPr>
            <a:lvl4pPr marL="1371531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289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BC8F2-E88C-40F1-9FE2-56672BF384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12027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304C2-FDC8-4518-94FB-EDD25ABE65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83219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69BC4-40F3-47E6-B875-05AC87D952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58940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Click icon to add picture</a:t>
            </a:r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CF92F-B74A-4068-8871-8515F2854A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51729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98D75C-528E-40CE-8801-7AF81C0F69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1564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52400"/>
            <a:ext cx="2743200" cy="58674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8026400" cy="58674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8A08C-DE99-4149-8870-13498686B7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15639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ề bản chiếu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Rectangle 41"/>
          <p:cNvSpPr>
            <a:spLocks noChangeArrowheads="1"/>
          </p:cNvSpPr>
          <p:nvPr/>
        </p:nvSpPr>
        <p:spPr bwMode="gray">
          <a:xfrm>
            <a:off x="0" y="2708276"/>
            <a:ext cx="12192000" cy="874713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900">
              <a:solidFill>
                <a:srgbClr val="000066"/>
              </a:solidFill>
              <a:latin typeface="Arial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0" y="2720976"/>
            <a:ext cx="12192000" cy="817563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20800" y="2176463"/>
            <a:ext cx="9448800" cy="436562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900">
                <a:solidFill>
                  <a:schemeClr val="bg1"/>
                </a:solidFill>
                <a:latin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black">
          <a:xfrm>
            <a:off x="508001" y="271464"/>
            <a:ext cx="145203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82" tIns="47891" rIns="95782" bIns="47891">
            <a:spAutoFit/>
          </a:bodyPr>
          <a:lstStyle>
            <a:lvl1pPr defTabSz="957263">
              <a:defRPr>
                <a:solidFill>
                  <a:schemeClr val="tx1"/>
                </a:solidFill>
                <a:latin typeface="Arial" charset="0"/>
              </a:defRPr>
            </a:lvl1pPr>
            <a:lvl2pPr marL="479425" defTabSz="957263">
              <a:defRPr>
                <a:solidFill>
                  <a:schemeClr val="tx1"/>
                </a:solidFill>
                <a:latin typeface="Arial" charset="0"/>
              </a:defRPr>
            </a:lvl2pPr>
            <a:lvl3pPr marL="957263" defTabSz="957263">
              <a:defRPr>
                <a:solidFill>
                  <a:schemeClr val="tx1"/>
                </a:solidFill>
                <a:latin typeface="Arial" charset="0"/>
              </a:defRPr>
            </a:lvl3pPr>
            <a:lvl4pPr marL="1436688" defTabSz="957263">
              <a:defRPr>
                <a:solidFill>
                  <a:schemeClr val="tx1"/>
                </a:solidFill>
                <a:latin typeface="Arial" charset="0"/>
              </a:defRPr>
            </a:lvl4pPr>
            <a:lvl5pPr marL="1916113" defTabSz="957263">
              <a:defRPr>
                <a:solidFill>
                  <a:schemeClr val="tx1"/>
                </a:solidFill>
                <a:latin typeface="Arial" charset="0"/>
              </a:defRPr>
            </a:lvl5pPr>
            <a:lvl6pPr marL="2373313" defTabSz="957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30513" defTabSz="957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87713" defTabSz="957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744913" defTabSz="957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FFFFFF"/>
                </a:solidFill>
                <a:latin typeface="Verdana" pitchFamily="34" charset="0"/>
              </a:rPr>
              <a:t>LOGO</a:t>
            </a:r>
          </a:p>
        </p:txBody>
      </p:sp>
      <p:grpSp>
        <p:nvGrpSpPr>
          <p:cNvPr id="3114" name="Group 42"/>
          <p:cNvGrpSpPr>
            <a:grpSpLocks/>
          </p:cNvGrpSpPr>
          <p:nvPr/>
        </p:nvGrpSpPr>
        <p:grpSpPr bwMode="auto">
          <a:xfrm>
            <a:off x="-14817" y="-12700"/>
            <a:ext cx="12234335" cy="6870700"/>
            <a:chOff x="-7" y="-8"/>
            <a:chExt cx="5780" cy="4328"/>
          </a:xfrm>
        </p:grpSpPr>
        <p:sp>
          <p:nvSpPr>
            <p:cNvPr id="3108" name="AutoShape 36"/>
            <p:cNvSpPr>
              <a:spLocks noChangeArrowheads="1"/>
            </p:cNvSpPr>
            <p:nvPr/>
          </p:nvSpPr>
          <p:spPr bwMode="gray">
            <a:xfrm>
              <a:off x="17" y="16"/>
              <a:ext cx="5729" cy="4285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09" name="Freeform 37"/>
            <p:cNvSpPr>
              <a:spLocks/>
            </p:cNvSpPr>
            <p:nvPr/>
          </p:nvSpPr>
          <p:spPr bwMode="gray">
            <a:xfrm>
              <a:off x="-3" y="-8"/>
              <a:ext cx="295" cy="289"/>
            </a:xfrm>
            <a:custGeom>
              <a:avLst/>
              <a:gdLst>
                <a:gd name="T0" fmla="*/ 3 w 403"/>
                <a:gd name="T1" fmla="*/ 395 h 395"/>
                <a:gd name="T2" fmla="*/ 74 w 403"/>
                <a:gd name="T3" fmla="*/ 216 h 395"/>
                <a:gd name="T4" fmla="*/ 231 w 403"/>
                <a:gd name="T5" fmla="*/ 50 h 395"/>
                <a:gd name="T6" fmla="*/ 403 w 403"/>
                <a:gd name="T7" fmla="*/ 0 h 395"/>
                <a:gd name="T8" fmla="*/ 0 w 403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95">
                  <a:moveTo>
                    <a:pt x="3" y="395"/>
                  </a:moveTo>
                  <a:lnTo>
                    <a:pt x="74" y="216"/>
                  </a:lnTo>
                  <a:lnTo>
                    <a:pt x="231" y="50"/>
                  </a:lnTo>
                  <a:lnTo>
                    <a:pt x="403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10" name="Freeform 38"/>
            <p:cNvSpPr>
              <a:spLocks/>
            </p:cNvSpPr>
            <p:nvPr/>
          </p:nvSpPr>
          <p:spPr bwMode="gray">
            <a:xfrm>
              <a:off x="-7" y="3982"/>
              <a:ext cx="287" cy="338"/>
            </a:xfrm>
            <a:custGeom>
              <a:avLst/>
              <a:gdLst>
                <a:gd name="T0" fmla="*/ 391 w 391"/>
                <a:gd name="T1" fmla="*/ 473 h 473"/>
                <a:gd name="T2" fmla="*/ 151 w 391"/>
                <a:gd name="T3" fmla="*/ 353 h 473"/>
                <a:gd name="T4" fmla="*/ 42 w 391"/>
                <a:gd name="T5" fmla="*/ 201 h 473"/>
                <a:gd name="T6" fmla="*/ 0 w 391"/>
                <a:gd name="T7" fmla="*/ 0 h 473"/>
                <a:gd name="T8" fmla="*/ 1 w 391"/>
                <a:gd name="T9" fmla="*/ 47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473">
                  <a:moveTo>
                    <a:pt x="391" y="473"/>
                  </a:moveTo>
                  <a:lnTo>
                    <a:pt x="151" y="353"/>
                  </a:lnTo>
                  <a:lnTo>
                    <a:pt x="42" y="201"/>
                  </a:lnTo>
                  <a:lnTo>
                    <a:pt x="0" y="0"/>
                  </a:lnTo>
                  <a:lnTo>
                    <a:pt x="1" y="47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11" name="Freeform 39"/>
            <p:cNvSpPr>
              <a:spLocks/>
            </p:cNvSpPr>
            <p:nvPr/>
          </p:nvSpPr>
          <p:spPr bwMode="gray">
            <a:xfrm>
              <a:off x="5499" y="4026"/>
              <a:ext cx="274" cy="287"/>
            </a:xfrm>
            <a:custGeom>
              <a:avLst/>
              <a:gdLst>
                <a:gd name="T0" fmla="*/ 229 w 232"/>
                <a:gd name="T1" fmla="*/ 0 h 290"/>
                <a:gd name="T2" fmla="*/ 164 w 232"/>
                <a:gd name="T3" fmla="*/ 144 h 290"/>
                <a:gd name="T4" fmla="*/ 98 w 232"/>
                <a:gd name="T5" fmla="*/ 253 h 290"/>
                <a:gd name="T6" fmla="*/ 0 w 232"/>
                <a:gd name="T7" fmla="*/ 290 h 290"/>
                <a:gd name="T8" fmla="*/ 232 w 232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90">
                  <a:moveTo>
                    <a:pt x="229" y="0"/>
                  </a:moveTo>
                  <a:lnTo>
                    <a:pt x="164" y="144"/>
                  </a:lnTo>
                  <a:lnTo>
                    <a:pt x="98" y="253"/>
                  </a:lnTo>
                  <a:lnTo>
                    <a:pt x="0" y="290"/>
                  </a:lnTo>
                  <a:lnTo>
                    <a:pt x="232" y="287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12" name="Freeform 40"/>
            <p:cNvSpPr>
              <a:spLocks/>
            </p:cNvSpPr>
            <p:nvPr/>
          </p:nvSpPr>
          <p:spPr bwMode="gray">
            <a:xfrm>
              <a:off x="5467" y="0"/>
              <a:ext cx="302" cy="288"/>
            </a:xfrm>
            <a:custGeom>
              <a:avLst/>
              <a:gdLst>
                <a:gd name="T0" fmla="*/ 0 w 403"/>
                <a:gd name="T1" fmla="*/ 0 h 403"/>
                <a:gd name="T2" fmla="*/ 221 w 403"/>
                <a:gd name="T3" fmla="*/ 96 h 403"/>
                <a:gd name="T4" fmla="*/ 353 w 403"/>
                <a:gd name="T5" fmla="*/ 231 h 403"/>
                <a:gd name="T6" fmla="*/ 403 w 403"/>
                <a:gd name="T7" fmla="*/ 403 h 403"/>
                <a:gd name="T8" fmla="*/ 403 w 403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403">
                  <a:moveTo>
                    <a:pt x="0" y="0"/>
                  </a:moveTo>
                  <a:lnTo>
                    <a:pt x="221" y="96"/>
                  </a:lnTo>
                  <a:lnTo>
                    <a:pt x="353" y="231"/>
                  </a:lnTo>
                  <a:lnTo>
                    <a:pt x="403" y="403"/>
                  </a:lnTo>
                  <a:lnTo>
                    <a:pt x="403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9868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E057D-95F2-4026-9620-FC0CB5CAE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51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E057D-95F2-4026-9620-FC0CB5CAE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408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609600" y="1076325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197600" y="1076325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E057D-95F2-4026-9620-FC0CB5CAE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3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045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Chân trang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Chỗ dành sẵn cho Số hiệu Bản chiế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E057D-95F2-4026-9620-FC0CB5CAE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294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Chỗ dành sẵn cho Số hiệu Bản chiế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E057D-95F2-4026-9620-FC0CB5CAE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035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Chân trang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Chỗ dành sẵn cho Số hiệu Bản chiế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E057D-95F2-4026-9620-FC0CB5CAE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88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E057D-95F2-4026-9620-FC0CB5CAE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94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E057D-95F2-4026-9620-FC0CB5CAE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240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E057D-95F2-4026-9620-FC0CB5CAE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885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839200" y="53976"/>
            <a:ext cx="2743200" cy="6270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609600" y="53976"/>
            <a:ext cx="8026400" cy="6270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E057D-95F2-4026-9620-FC0CB5CAE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820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êu đề và Bả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723900" y="53976"/>
            <a:ext cx="9857317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Bảng 2"/>
          <p:cNvSpPr>
            <a:spLocks noGrp="1"/>
          </p:cNvSpPr>
          <p:nvPr>
            <p:ph type="tbl" idx="1"/>
          </p:nvPr>
        </p:nvSpPr>
        <p:spPr>
          <a:xfrm>
            <a:off x="609600" y="1076325"/>
            <a:ext cx="109728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0"/>
          </p:nvPr>
        </p:nvSpPr>
        <p:spPr>
          <a:xfrm>
            <a:off x="8113185" y="6450014"/>
            <a:ext cx="3862916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1"/>
          </p:nvPr>
        </p:nvSpPr>
        <p:spPr>
          <a:xfrm>
            <a:off x="143934" y="6454776"/>
            <a:ext cx="1236133" cy="239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E057D-95F2-4026-9620-FC0CB5CAE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89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iêu đề phụ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910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8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05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88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824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Ngày thá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ố hiệu Bản chiế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40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gày thá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788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ày thá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ố hiệu Bản chiế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141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039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718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8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441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ề bản chiếu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Rectangle 41"/>
          <p:cNvSpPr>
            <a:spLocks noChangeArrowheads="1"/>
          </p:cNvSpPr>
          <p:nvPr/>
        </p:nvSpPr>
        <p:spPr bwMode="gray">
          <a:xfrm>
            <a:off x="0" y="2708276"/>
            <a:ext cx="12192000" cy="874713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900">
              <a:solidFill>
                <a:srgbClr val="000066"/>
              </a:solidFill>
              <a:latin typeface="Arial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0" y="2720976"/>
            <a:ext cx="12192000" cy="817563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20800" y="2176463"/>
            <a:ext cx="9448800" cy="436562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900">
                <a:solidFill>
                  <a:schemeClr val="bg1"/>
                </a:solidFill>
                <a:latin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black">
          <a:xfrm>
            <a:off x="508001" y="271464"/>
            <a:ext cx="145203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82" tIns="47891" rIns="95782" bIns="47891">
            <a:spAutoFit/>
          </a:bodyPr>
          <a:lstStyle>
            <a:lvl1pPr defTabSz="957263">
              <a:defRPr>
                <a:solidFill>
                  <a:schemeClr val="tx1"/>
                </a:solidFill>
                <a:latin typeface="Arial" charset="0"/>
              </a:defRPr>
            </a:lvl1pPr>
            <a:lvl2pPr marL="479425" defTabSz="957263">
              <a:defRPr>
                <a:solidFill>
                  <a:schemeClr val="tx1"/>
                </a:solidFill>
                <a:latin typeface="Arial" charset="0"/>
              </a:defRPr>
            </a:lvl2pPr>
            <a:lvl3pPr marL="957263" defTabSz="957263">
              <a:defRPr>
                <a:solidFill>
                  <a:schemeClr val="tx1"/>
                </a:solidFill>
                <a:latin typeface="Arial" charset="0"/>
              </a:defRPr>
            </a:lvl3pPr>
            <a:lvl4pPr marL="1436688" defTabSz="957263">
              <a:defRPr>
                <a:solidFill>
                  <a:schemeClr val="tx1"/>
                </a:solidFill>
                <a:latin typeface="Arial" charset="0"/>
              </a:defRPr>
            </a:lvl4pPr>
            <a:lvl5pPr marL="1916113" defTabSz="957263">
              <a:defRPr>
                <a:solidFill>
                  <a:schemeClr val="tx1"/>
                </a:solidFill>
                <a:latin typeface="Arial" charset="0"/>
              </a:defRPr>
            </a:lvl5pPr>
            <a:lvl6pPr marL="2373313" defTabSz="957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30513" defTabSz="957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87713" defTabSz="957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744913" defTabSz="957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FFFFFF"/>
                </a:solidFill>
                <a:latin typeface="Verdana" pitchFamily="34" charset="0"/>
              </a:rPr>
              <a:t>LOGO</a:t>
            </a:r>
          </a:p>
        </p:txBody>
      </p:sp>
      <p:grpSp>
        <p:nvGrpSpPr>
          <p:cNvPr id="3114" name="Group 42"/>
          <p:cNvGrpSpPr>
            <a:grpSpLocks/>
          </p:cNvGrpSpPr>
          <p:nvPr/>
        </p:nvGrpSpPr>
        <p:grpSpPr bwMode="auto">
          <a:xfrm>
            <a:off x="-14817" y="-12700"/>
            <a:ext cx="12234335" cy="6870700"/>
            <a:chOff x="-7" y="-8"/>
            <a:chExt cx="5780" cy="4328"/>
          </a:xfrm>
        </p:grpSpPr>
        <p:sp>
          <p:nvSpPr>
            <p:cNvPr id="3108" name="AutoShape 36"/>
            <p:cNvSpPr>
              <a:spLocks noChangeArrowheads="1"/>
            </p:cNvSpPr>
            <p:nvPr/>
          </p:nvSpPr>
          <p:spPr bwMode="gray">
            <a:xfrm>
              <a:off x="17" y="16"/>
              <a:ext cx="5729" cy="4285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09" name="Freeform 37"/>
            <p:cNvSpPr>
              <a:spLocks/>
            </p:cNvSpPr>
            <p:nvPr/>
          </p:nvSpPr>
          <p:spPr bwMode="gray">
            <a:xfrm>
              <a:off x="-3" y="-8"/>
              <a:ext cx="295" cy="289"/>
            </a:xfrm>
            <a:custGeom>
              <a:avLst/>
              <a:gdLst>
                <a:gd name="T0" fmla="*/ 3 w 403"/>
                <a:gd name="T1" fmla="*/ 395 h 395"/>
                <a:gd name="T2" fmla="*/ 74 w 403"/>
                <a:gd name="T3" fmla="*/ 216 h 395"/>
                <a:gd name="T4" fmla="*/ 231 w 403"/>
                <a:gd name="T5" fmla="*/ 50 h 395"/>
                <a:gd name="T6" fmla="*/ 403 w 403"/>
                <a:gd name="T7" fmla="*/ 0 h 395"/>
                <a:gd name="T8" fmla="*/ 0 w 403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95">
                  <a:moveTo>
                    <a:pt x="3" y="395"/>
                  </a:moveTo>
                  <a:lnTo>
                    <a:pt x="74" y="216"/>
                  </a:lnTo>
                  <a:lnTo>
                    <a:pt x="231" y="50"/>
                  </a:lnTo>
                  <a:lnTo>
                    <a:pt x="403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10" name="Freeform 38"/>
            <p:cNvSpPr>
              <a:spLocks/>
            </p:cNvSpPr>
            <p:nvPr/>
          </p:nvSpPr>
          <p:spPr bwMode="gray">
            <a:xfrm>
              <a:off x="-7" y="3982"/>
              <a:ext cx="287" cy="338"/>
            </a:xfrm>
            <a:custGeom>
              <a:avLst/>
              <a:gdLst>
                <a:gd name="T0" fmla="*/ 391 w 391"/>
                <a:gd name="T1" fmla="*/ 473 h 473"/>
                <a:gd name="T2" fmla="*/ 151 w 391"/>
                <a:gd name="T3" fmla="*/ 353 h 473"/>
                <a:gd name="T4" fmla="*/ 42 w 391"/>
                <a:gd name="T5" fmla="*/ 201 h 473"/>
                <a:gd name="T6" fmla="*/ 0 w 391"/>
                <a:gd name="T7" fmla="*/ 0 h 473"/>
                <a:gd name="T8" fmla="*/ 1 w 391"/>
                <a:gd name="T9" fmla="*/ 47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473">
                  <a:moveTo>
                    <a:pt x="391" y="473"/>
                  </a:moveTo>
                  <a:lnTo>
                    <a:pt x="151" y="353"/>
                  </a:lnTo>
                  <a:lnTo>
                    <a:pt x="42" y="201"/>
                  </a:lnTo>
                  <a:lnTo>
                    <a:pt x="0" y="0"/>
                  </a:lnTo>
                  <a:lnTo>
                    <a:pt x="1" y="47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11" name="Freeform 39"/>
            <p:cNvSpPr>
              <a:spLocks/>
            </p:cNvSpPr>
            <p:nvPr/>
          </p:nvSpPr>
          <p:spPr bwMode="gray">
            <a:xfrm>
              <a:off x="5499" y="4026"/>
              <a:ext cx="274" cy="287"/>
            </a:xfrm>
            <a:custGeom>
              <a:avLst/>
              <a:gdLst>
                <a:gd name="T0" fmla="*/ 229 w 232"/>
                <a:gd name="T1" fmla="*/ 0 h 290"/>
                <a:gd name="T2" fmla="*/ 164 w 232"/>
                <a:gd name="T3" fmla="*/ 144 h 290"/>
                <a:gd name="T4" fmla="*/ 98 w 232"/>
                <a:gd name="T5" fmla="*/ 253 h 290"/>
                <a:gd name="T6" fmla="*/ 0 w 232"/>
                <a:gd name="T7" fmla="*/ 290 h 290"/>
                <a:gd name="T8" fmla="*/ 232 w 232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90">
                  <a:moveTo>
                    <a:pt x="229" y="0"/>
                  </a:moveTo>
                  <a:lnTo>
                    <a:pt x="164" y="144"/>
                  </a:lnTo>
                  <a:lnTo>
                    <a:pt x="98" y="253"/>
                  </a:lnTo>
                  <a:lnTo>
                    <a:pt x="0" y="290"/>
                  </a:lnTo>
                  <a:lnTo>
                    <a:pt x="232" y="287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12" name="Freeform 40"/>
            <p:cNvSpPr>
              <a:spLocks/>
            </p:cNvSpPr>
            <p:nvPr/>
          </p:nvSpPr>
          <p:spPr bwMode="gray">
            <a:xfrm>
              <a:off x="5467" y="0"/>
              <a:ext cx="302" cy="288"/>
            </a:xfrm>
            <a:custGeom>
              <a:avLst/>
              <a:gdLst>
                <a:gd name="T0" fmla="*/ 0 w 403"/>
                <a:gd name="T1" fmla="*/ 0 h 403"/>
                <a:gd name="T2" fmla="*/ 221 w 403"/>
                <a:gd name="T3" fmla="*/ 96 h 403"/>
                <a:gd name="T4" fmla="*/ 353 w 403"/>
                <a:gd name="T5" fmla="*/ 231 h 403"/>
                <a:gd name="T6" fmla="*/ 403 w 403"/>
                <a:gd name="T7" fmla="*/ 403 h 403"/>
                <a:gd name="T8" fmla="*/ 403 w 403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403">
                  <a:moveTo>
                    <a:pt x="0" y="0"/>
                  </a:moveTo>
                  <a:lnTo>
                    <a:pt x="221" y="96"/>
                  </a:lnTo>
                  <a:lnTo>
                    <a:pt x="353" y="231"/>
                  </a:lnTo>
                  <a:lnTo>
                    <a:pt x="403" y="403"/>
                  </a:lnTo>
                  <a:lnTo>
                    <a:pt x="403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142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1"/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03619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703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932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609600" y="1076325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197600" y="1076325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569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Chân trang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Chỗ dành sẵn cho Số hiệu Bản chiế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863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Chỗ dành sẵn cho Số hiệu Bản chiế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791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Chân trang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Chỗ dành sẵn cho Số hiệu Bản chiế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7978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654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916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82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839200" y="53976"/>
            <a:ext cx="2743200" cy="6270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609600" y="53976"/>
            <a:ext cx="8026400" cy="6270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1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1"/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26381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êu đề và Bả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723900" y="53976"/>
            <a:ext cx="9857317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Bảng 2"/>
          <p:cNvSpPr>
            <a:spLocks noGrp="1"/>
          </p:cNvSpPr>
          <p:nvPr>
            <p:ph type="tbl" idx="1"/>
          </p:nvPr>
        </p:nvSpPr>
        <p:spPr>
          <a:xfrm>
            <a:off x="609600" y="1076325"/>
            <a:ext cx="109728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0"/>
          </p:nvPr>
        </p:nvSpPr>
        <p:spPr>
          <a:xfrm>
            <a:off x="8113185" y="6450014"/>
            <a:ext cx="3862916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1"/>
          </p:nvPr>
        </p:nvSpPr>
        <p:spPr>
          <a:xfrm>
            <a:off x="143934" y="6454776"/>
            <a:ext cx="1236133" cy="239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779EA-2915-4E5E-AA7E-66D6283D4E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130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iêu đề phụ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605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207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849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4171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hỗ dành sẵn cho Ngày thá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ố hiệu Bản chiế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797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gày thá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707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ày thá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ố hiệu Bản chiế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683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17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ỗ dành sẵn cho Ngày thá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ố hiệu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4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17" Type="http://schemas.openxmlformats.org/officeDocument/2006/relationships/theme" Target="../theme/theme18.xml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8.jpe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7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image" Target="../media/image8.jpeg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7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1268413"/>
            <a:ext cx="9889067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  <a:endParaRPr 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669" y="1844675"/>
            <a:ext cx="9889067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224585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5pPr>
      <a:lvl6pPr marL="457177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6pPr>
      <a:lvl7pPr marL="914354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7pPr>
      <a:lvl8pPr marL="1371531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8pPr>
      <a:lvl9pPr marL="1828709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2943" indent="-22858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121" indent="-22858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476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007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457200"/>
            <a:ext cx="975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77001"/>
            <a:ext cx="162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0" y="6477001"/>
            <a:ext cx="3048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35200" y="6477001"/>
            <a:ext cx="1727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1AED796-A0C0-40EC-9347-B93ACBBB1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smtClean="0"/>
          </a:p>
        </p:txBody>
      </p:sp>
      <p:sp>
        <p:nvSpPr>
          <p:cNvPr id="2055" name="Text Box 30"/>
          <p:cNvSpPr txBox="1">
            <a:spLocks noChangeArrowheads="1"/>
          </p:cNvSpPr>
          <p:nvPr/>
        </p:nvSpPr>
        <p:spPr bwMode="black">
          <a:xfrm>
            <a:off x="9842500" y="6403976"/>
            <a:ext cx="184573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defRPr/>
            </a:pPr>
            <a:r>
              <a:rPr lang="en-US" sz="2000" b="1" i="1" smtClean="0">
                <a:solidFill>
                  <a:srgbClr val="FFFFFF"/>
                </a:solidFill>
                <a:latin typeface="Arial" charset="0"/>
              </a:rPr>
              <a:t>LOGO</a:t>
            </a:r>
          </a:p>
        </p:txBody>
      </p:sp>
      <p:grpSp>
        <p:nvGrpSpPr>
          <p:cNvPr id="2056" name="Group 32"/>
          <p:cNvGrpSpPr>
            <a:grpSpLocks/>
          </p:cNvGrpSpPr>
          <p:nvPr/>
        </p:nvGrpSpPr>
        <p:grpSpPr bwMode="auto">
          <a:xfrm>
            <a:off x="203200" y="838200"/>
            <a:ext cx="10871200" cy="76200"/>
            <a:chOff x="0" y="528"/>
            <a:chExt cx="5232" cy="48"/>
          </a:xfrm>
        </p:grpSpPr>
        <p:sp>
          <p:nvSpPr>
            <p:cNvPr id="2057" name="Line 29"/>
            <p:cNvSpPr>
              <a:spLocks noChangeShapeType="1"/>
            </p:cNvSpPr>
            <p:nvPr userDrawn="1"/>
          </p:nvSpPr>
          <p:spPr bwMode="auto">
            <a:xfrm>
              <a:off x="0" y="576"/>
              <a:ext cx="523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8" name="Line 31"/>
            <p:cNvSpPr>
              <a:spLocks noChangeShapeType="1"/>
            </p:cNvSpPr>
            <p:nvPr userDrawn="1"/>
          </p:nvSpPr>
          <p:spPr bwMode="auto">
            <a:xfrm>
              <a:off x="5136" y="528"/>
              <a:ext cx="96" cy="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6813231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54" r:id="rId1"/>
    <p:sldLayoutId id="2147484455" r:id="rId2"/>
    <p:sldLayoutId id="2147484456" r:id="rId3"/>
    <p:sldLayoutId id="2147484457" r:id="rId4"/>
    <p:sldLayoutId id="2147484458" r:id="rId5"/>
    <p:sldLayoutId id="2147484459" r:id="rId6"/>
    <p:sldLayoutId id="2147484460" r:id="rId7"/>
    <p:sldLayoutId id="2147484461" r:id="rId8"/>
    <p:sldLayoutId id="2147484462" r:id="rId9"/>
    <p:sldLayoutId id="2147484463" r:id="rId10"/>
    <p:sldLayoutId id="2147484464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15000"/>
        <a:buFont typeface="Wingdings" pitchFamily="2" charset="2"/>
        <a:buChar char="§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hỗ dành sẵn cho Tiêu đề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  <a:endParaRPr lang="en-US" smtClean="0"/>
          </a:p>
        </p:txBody>
      </p:sp>
      <p:sp>
        <p:nvSpPr>
          <p:cNvPr id="1027" name="Chỗ dành sẵn cho Văn bản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smtClean="0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93BFA6D-E87F-44CA-8C71-325476F4ADBA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7BE56B0-CF91-43FF-8479-0B247EC1F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0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6" r:id="rId1"/>
    <p:sldLayoutId id="2147484467" r:id="rId2"/>
    <p:sldLayoutId id="2147484468" r:id="rId3"/>
    <p:sldLayoutId id="2147484469" r:id="rId4"/>
    <p:sldLayoutId id="2147484470" r:id="rId5"/>
    <p:sldLayoutId id="2147484471" r:id="rId6"/>
    <p:sldLayoutId id="2147484472" r:id="rId7"/>
    <p:sldLayoutId id="2147484473" r:id="rId8"/>
    <p:sldLayoutId id="2147484474" r:id="rId9"/>
    <p:sldLayoutId id="2147484475" r:id="rId10"/>
    <p:sldLayoutId id="214748447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457200"/>
            <a:ext cx="975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77001"/>
            <a:ext cx="162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0" y="6477001"/>
            <a:ext cx="3048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35200" y="6477001"/>
            <a:ext cx="1727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1AED796-A0C0-40EC-9347-B93ACBBB1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smtClean="0"/>
          </a:p>
        </p:txBody>
      </p:sp>
      <p:sp>
        <p:nvSpPr>
          <p:cNvPr id="2055" name="Text Box 30"/>
          <p:cNvSpPr txBox="1">
            <a:spLocks noChangeArrowheads="1"/>
          </p:cNvSpPr>
          <p:nvPr/>
        </p:nvSpPr>
        <p:spPr bwMode="black">
          <a:xfrm>
            <a:off x="9842500" y="6403976"/>
            <a:ext cx="184573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defRPr/>
            </a:pPr>
            <a:r>
              <a:rPr lang="en-US" sz="2000" b="1" i="1" smtClean="0">
                <a:solidFill>
                  <a:srgbClr val="FFFFFF"/>
                </a:solidFill>
                <a:latin typeface="Arial" charset="0"/>
              </a:rPr>
              <a:t>LOGO</a:t>
            </a:r>
          </a:p>
        </p:txBody>
      </p:sp>
      <p:grpSp>
        <p:nvGrpSpPr>
          <p:cNvPr id="2056" name="Group 32"/>
          <p:cNvGrpSpPr>
            <a:grpSpLocks/>
          </p:cNvGrpSpPr>
          <p:nvPr/>
        </p:nvGrpSpPr>
        <p:grpSpPr bwMode="auto">
          <a:xfrm>
            <a:off x="203200" y="838200"/>
            <a:ext cx="10871200" cy="76200"/>
            <a:chOff x="0" y="528"/>
            <a:chExt cx="5232" cy="48"/>
          </a:xfrm>
        </p:grpSpPr>
        <p:sp>
          <p:nvSpPr>
            <p:cNvPr id="2057" name="Line 29"/>
            <p:cNvSpPr>
              <a:spLocks noChangeShapeType="1"/>
            </p:cNvSpPr>
            <p:nvPr userDrawn="1"/>
          </p:nvSpPr>
          <p:spPr bwMode="auto">
            <a:xfrm>
              <a:off x="0" y="576"/>
              <a:ext cx="523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8" name="Line 31"/>
            <p:cNvSpPr>
              <a:spLocks noChangeShapeType="1"/>
            </p:cNvSpPr>
            <p:nvPr userDrawn="1"/>
          </p:nvSpPr>
          <p:spPr bwMode="auto">
            <a:xfrm>
              <a:off x="5136" y="528"/>
              <a:ext cx="96" cy="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221242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15000"/>
        <a:buFont typeface="Wingdings" pitchFamily="2" charset="2"/>
        <a:buChar char="§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hỗ dành sẵn cho Tiêu đề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  <a:endParaRPr lang="en-US" smtClean="0"/>
          </a:p>
        </p:txBody>
      </p:sp>
      <p:sp>
        <p:nvSpPr>
          <p:cNvPr id="1027" name="Chỗ dành sẵn cho Văn bản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smtClean="0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93BFA6D-E87F-44CA-8C71-325476F4ADBA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7BE56B0-CF91-43FF-8479-0B247EC1F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60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0" r:id="rId1"/>
    <p:sldLayoutId id="2147484491" r:id="rId2"/>
    <p:sldLayoutId id="2147484492" r:id="rId3"/>
    <p:sldLayoutId id="2147484493" r:id="rId4"/>
    <p:sldLayoutId id="2147484494" r:id="rId5"/>
    <p:sldLayoutId id="2147484495" r:id="rId6"/>
    <p:sldLayoutId id="2147484496" r:id="rId7"/>
    <p:sldLayoutId id="2147484497" r:id="rId8"/>
    <p:sldLayoutId id="2147484498" r:id="rId9"/>
    <p:sldLayoutId id="2147484499" r:id="rId10"/>
    <p:sldLayoutId id="214748450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457200"/>
            <a:ext cx="975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77001"/>
            <a:ext cx="162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0" y="6477001"/>
            <a:ext cx="3048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35200" y="6477001"/>
            <a:ext cx="1727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1AED796-A0C0-40EC-9347-B93ACBBB1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smtClean="0"/>
          </a:p>
        </p:txBody>
      </p:sp>
      <p:sp>
        <p:nvSpPr>
          <p:cNvPr id="2055" name="Text Box 30"/>
          <p:cNvSpPr txBox="1">
            <a:spLocks noChangeArrowheads="1"/>
          </p:cNvSpPr>
          <p:nvPr/>
        </p:nvSpPr>
        <p:spPr bwMode="black">
          <a:xfrm>
            <a:off x="9842500" y="6403976"/>
            <a:ext cx="184573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defRPr/>
            </a:pPr>
            <a:r>
              <a:rPr lang="en-US" sz="2000" b="1" i="1" smtClean="0">
                <a:solidFill>
                  <a:srgbClr val="FFFFFF"/>
                </a:solidFill>
                <a:latin typeface="Arial" charset="0"/>
              </a:rPr>
              <a:t>LOGO</a:t>
            </a:r>
          </a:p>
        </p:txBody>
      </p:sp>
      <p:grpSp>
        <p:nvGrpSpPr>
          <p:cNvPr id="2056" name="Group 32"/>
          <p:cNvGrpSpPr>
            <a:grpSpLocks/>
          </p:cNvGrpSpPr>
          <p:nvPr/>
        </p:nvGrpSpPr>
        <p:grpSpPr bwMode="auto">
          <a:xfrm>
            <a:off x="203200" y="838200"/>
            <a:ext cx="10871200" cy="76200"/>
            <a:chOff x="0" y="528"/>
            <a:chExt cx="5232" cy="48"/>
          </a:xfrm>
        </p:grpSpPr>
        <p:sp>
          <p:nvSpPr>
            <p:cNvPr id="2057" name="Line 29"/>
            <p:cNvSpPr>
              <a:spLocks noChangeShapeType="1"/>
            </p:cNvSpPr>
            <p:nvPr userDrawn="1"/>
          </p:nvSpPr>
          <p:spPr bwMode="auto">
            <a:xfrm>
              <a:off x="0" y="576"/>
              <a:ext cx="523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8" name="Line 31"/>
            <p:cNvSpPr>
              <a:spLocks noChangeShapeType="1"/>
            </p:cNvSpPr>
            <p:nvPr userDrawn="1"/>
          </p:nvSpPr>
          <p:spPr bwMode="auto">
            <a:xfrm>
              <a:off x="5136" y="528"/>
              <a:ext cx="96" cy="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405317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02" r:id="rId1"/>
    <p:sldLayoutId id="2147484503" r:id="rId2"/>
    <p:sldLayoutId id="2147484504" r:id="rId3"/>
    <p:sldLayoutId id="2147484505" r:id="rId4"/>
    <p:sldLayoutId id="2147484506" r:id="rId5"/>
    <p:sldLayoutId id="2147484507" r:id="rId6"/>
    <p:sldLayoutId id="2147484508" r:id="rId7"/>
    <p:sldLayoutId id="2147484509" r:id="rId8"/>
    <p:sldLayoutId id="2147484510" r:id="rId9"/>
    <p:sldLayoutId id="2147484511" r:id="rId10"/>
    <p:sldLayoutId id="214748451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15000"/>
        <a:buFont typeface="Wingdings" pitchFamily="2" charset="2"/>
        <a:buChar char="§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hỗ dành sẵn cho Tiêu đề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  <a:endParaRPr lang="en-US" smtClean="0"/>
          </a:p>
        </p:txBody>
      </p:sp>
      <p:sp>
        <p:nvSpPr>
          <p:cNvPr id="1027" name="Chỗ dành sẵn cho Văn bản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smtClean="0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93BFA6D-E87F-44CA-8C71-325476F4ADBA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7BE56B0-CF91-43FF-8479-0B247EC1F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1268413"/>
            <a:ext cx="9889067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  <a:endParaRPr 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667" y="1844675"/>
            <a:ext cx="9889067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276311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527" r:id="rId2"/>
    <p:sldLayoutId id="2147484528" r:id="rId3"/>
    <p:sldLayoutId id="2147484529" r:id="rId4"/>
    <p:sldLayoutId id="2147484530" r:id="rId5"/>
    <p:sldLayoutId id="2147484531" r:id="rId6"/>
    <p:sldLayoutId id="2147484532" r:id="rId7"/>
    <p:sldLayoutId id="2147484533" r:id="rId8"/>
    <p:sldLayoutId id="2147484534" r:id="rId9"/>
    <p:sldLayoutId id="2147484535" r:id="rId10"/>
    <p:sldLayoutId id="2147484536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39485" y="274638"/>
            <a:ext cx="894291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ru-RU" smtClean="0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4234" y="1600201"/>
            <a:ext cx="90381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smtClean="0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D0635CF8-5B74-47FE-9A74-1E9044471B6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39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8" r:id="rId1"/>
    <p:sldLayoutId id="2147484539" r:id="rId2"/>
    <p:sldLayoutId id="2147484540" r:id="rId3"/>
    <p:sldLayoutId id="2147484541" r:id="rId4"/>
    <p:sldLayoutId id="2147484542" r:id="rId5"/>
    <p:sldLayoutId id="2147484543" r:id="rId6"/>
    <p:sldLayoutId id="2147484544" r:id="rId7"/>
    <p:sldLayoutId id="2147484545" r:id="rId8"/>
    <p:sldLayoutId id="2147484546" r:id="rId9"/>
    <p:sldLayoutId id="2147484547" r:id="rId10"/>
    <p:sldLayoutId id="214748454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9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4" r:id="rId1"/>
    <p:sldLayoutId id="2147484725" r:id="rId2"/>
    <p:sldLayoutId id="2147484726" r:id="rId3"/>
    <p:sldLayoutId id="2147484727" r:id="rId4"/>
    <p:sldLayoutId id="2147484728" r:id="rId5"/>
    <p:sldLayoutId id="2147484729" r:id="rId6"/>
    <p:sldLayoutId id="2147484730" r:id="rId7"/>
    <p:sldLayoutId id="2147484731" r:id="rId8"/>
    <p:sldLayoutId id="2147484732" r:id="rId9"/>
    <p:sldLayoutId id="2147484733" r:id="rId10"/>
    <p:sldLayoutId id="2147484734" r:id="rId11"/>
    <p:sldLayoutId id="2147484735" r:id="rId12"/>
    <p:sldLayoutId id="2147484736" r:id="rId13"/>
    <p:sldLayoutId id="2147484737" r:id="rId14"/>
    <p:sldLayoutId id="2147484738" r:id="rId15"/>
    <p:sldLayoutId id="2147484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39487" y="274638"/>
            <a:ext cx="894291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ru-RU" smtClean="0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4239" y="1600206"/>
            <a:ext cx="90381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smtClean="0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1" b="0"/>
            </a:lvl1pPr>
          </a:lstStyle>
          <a:p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1" b="0"/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1" b="0"/>
            </a:lvl1pPr>
          </a:lstStyle>
          <a:p>
            <a:fld id="{D0635CF8-5B74-47FE-9A74-1E9044471B6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73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5pPr>
      <a:lvl6pPr marL="4571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53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43" indent="-22858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21" indent="-22858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476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007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altLang="zh-CN" smtClean="0"/>
              <a:t>Bấm &amp; sửa kiểu tiêu đề</a:t>
            </a:r>
            <a:endParaRPr lang="en-US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143000"/>
            <a:ext cx="1076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altLang="zh-CN" smtClean="0"/>
              <a:t>Bấm &amp; sửa kiểu tiêu đề</a:t>
            </a:r>
          </a:p>
          <a:p>
            <a:pPr lvl="1"/>
            <a:r>
              <a:rPr lang="vi-VN" altLang="zh-CN" smtClean="0"/>
              <a:t>Mức hai</a:t>
            </a:r>
          </a:p>
          <a:p>
            <a:pPr lvl="2"/>
            <a:r>
              <a:rPr lang="vi-VN" altLang="zh-CN" smtClean="0"/>
              <a:t>Mức ba</a:t>
            </a:r>
          </a:p>
          <a:p>
            <a:pPr lvl="3"/>
            <a:r>
              <a:rPr lang="vi-VN" altLang="zh-CN" smtClean="0"/>
              <a:t>Mức bốn</a:t>
            </a:r>
          </a:p>
          <a:p>
            <a:pPr lvl="4"/>
            <a:r>
              <a:rPr lang="vi-VN" altLang="zh-CN" smtClean="0"/>
              <a:t>Mức năm</a:t>
            </a:r>
            <a:endParaRPr lang="en-US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  <a:cs typeface="+mn-cs"/>
              </a:defRPr>
            </a:lvl1pPr>
          </a:lstStyle>
          <a:p>
            <a:pPr>
              <a:defRPr/>
            </a:pPr>
            <a:fld id="{38CE248A-D6A3-4581-8F27-7FF29B6C8C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999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altLang="zh-CN" smtClean="0"/>
              <a:t>Bấm &amp; sửa kiểu tiêu đề</a:t>
            </a:r>
            <a:endParaRPr lang="en-US" altLang="zh-CN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143000"/>
            <a:ext cx="1076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altLang="zh-CN" smtClean="0"/>
              <a:t>Bấm &amp; sửa kiểu tiêu đề</a:t>
            </a:r>
          </a:p>
          <a:p>
            <a:pPr lvl="1"/>
            <a:r>
              <a:rPr lang="vi-VN" altLang="zh-CN" smtClean="0"/>
              <a:t>Mức hai</a:t>
            </a:r>
          </a:p>
          <a:p>
            <a:pPr lvl="2"/>
            <a:r>
              <a:rPr lang="vi-VN" altLang="zh-CN" smtClean="0"/>
              <a:t>Mức ba</a:t>
            </a:r>
          </a:p>
          <a:p>
            <a:pPr lvl="3"/>
            <a:r>
              <a:rPr lang="vi-VN" altLang="zh-CN" smtClean="0"/>
              <a:t>Mức bốn</a:t>
            </a:r>
          </a:p>
          <a:p>
            <a:pPr lvl="4"/>
            <a:r>
              <a:rPr lang="vi-VN" altLang="zh-CN" smtClean="0"/>
              <a:t>Mức năm</a:t>
            </a:r>
            <a:endParaRPr lang="en-US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prstClr val="black"/>
                </a:solidFill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prstClr val="black"/>
                </a:solidFill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prstClr val="black"/>
                </a:solidFill>
                <a:ea typeface="宋体" charset="-122"/>
                <a:cs typeface="+mn-cs"/>
              </a:defRPr>
            </a:lvl1pPr>
          </a:lstStyle>
          <a:p>
            <a:pPr>
              <a:defRPr/>
            </a:pPr>
            <a:fld id="{01D2A4D5-26B2-4AD9-8042-EB8A99D7C8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220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altLang="zh-CN" smtClean="0"/>
              <a:t>Bấm &amp; sửa kiểu tiêu đề</a:t>
            </a:r>
            <a:endParaRPr lang="en-US" altLang="zh-CN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143000"/>
            <a:ext cx="1076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altLang="zh-CN" smtClean="0"/>
              <a:t>Bấm &amp; sửa kiểu tiêu đề</a:t>
            </a:r>
          </a:p>
          <a:p>
            <a:pPr lvl="1"/>
            <a:r>
              <a:rPr lang="vi-VN" altLang="zh-CN" smtClean="0"/>
              <a:t>Mức hai</a:t>
            </a:r>
          </a:p>
          <a:p>
            <a:pPr lvl="2"/>
            <a:r>
              <a:rPr lang="vi-VN" altLang="zh-CN" smtClean="0"/>
              <a:t>Mức ba</a:t>
            </a:r>
          </a:p>
          <a:p>
            <a:pPr lvl="3"/>
            <a:r>
              <a:rPr lang="vi-VN" altLang="zh-CN" smtClean="0"/>
              <a:t>Mức bốn</a:t>
            </a:r>
          </a:p>
          <a:p>
            <a:pPr lvl="4"/>
            <a:r>
              <a:rPr lang="vi-VN" altLang="zh-CN" smtClean="0"/>
              <a:t>Mức năm</a:t>
            </a:r>
            <a:endParaRPr lang="en-US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prstClr val="black"/>
                </a:solidFill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prstClr val="black"/>
                </a:solidFill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prstClr val="black"/>
                </a:solidFill>
                <a:ea typeface="宋体" charset="-122"/>
                <a:cs typeface="+mn-cs"/>
              </a:defRPr>
            </a:lvl1pPr>
          </a:lstStyle>
          <a:p>
            <a:pPr>
              <a:defRPr/>
            </a:pPr>
            <a:fld id="{7E700F10-A0CA-422D-A21A-ADC0F13AD3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86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 i="1">
          <a:solidFill>
            <a:srgbClr val="FFFFCC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Freeform 15" descr="29641"/>
          <p:cNvSpPr>
            <a:spLocks/>
          </p:cNvSpPr>
          <p:nvPr/>
        </p:nvSpPr>
        <p:spPr bwMode="gray">
          <a:xfrm>
            <a:off x="48685" y="80964"/>
            <a:ext cx="12103100" cy="1595437"/>
          </a:xfrm>
          <a:custGeom>
            <a:avLst/>
            <a:gdLst>
              <a:gd name="T0" fmla="*/ 0 w 5718"/>
              <a:gd name="T1" fmla="*/ 756 h 1005"/>
              <a:gd name="T2" fmla="*/ 576 w 5718"/>
              <a:gd name="T3" fmla="*/ 560 h 1005"/>
              <a:gd name="T4" fmla="*/ 1403 w 5718"/>
              <a:gd name="T5" fmla="*/ 390 h 1005"/>
              <a:gd name="T6" fmla="*/ 2452 w 5718"/>
              <a:gd name="T7" fmla="*/ 314 h 1005"/>
              <a:gd name="T8" fmla="*/ 3102 w 5718"/>
              <a:gd name="T9" fmla="*/ 326 h 1005"/>
              <a:gd name="T10" fmla="*/ 4043 w 5718"/>
              <a:gd name="T11" fmla="*/ 434 h 1005"/>
              <a:gd name="T12" fmla="*/ 4944 w 5718"/>
              <a:gd name="T13" fmla="*/ 668 h 1005"/>
              <a:gd name="T14" fmla="*/ 5691 w 5718"/>
              <a:gd name="T15" fmla="*/ 971 h 1005"/>
              <a:gd name="T16" fmla="*/ 5718 w 5718"/>
              <a:gd name="T17" fmla="*/ 19 h 1005"/>
              <a:gd name="T18" fmla="*/ 9 w 5718"/>
              <a:gd name="T19" fmla="*/ 0 h 1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18" h="1005">
                <a:moveTo>
                  <a:pt x="0" y="756"/>
                </a:moveTo>
                <a:cubicBezTo>
                  <a:pt x="96" y="724"/>
                  <a:pt x="297" y="635"/>
                  <a:pt x="576" y="560"/>
                </a:cubicBezTo>
                <a:cubicBezTo>
                  <a:pt x="855" y="485"/>
                  <a:pt x="1037" y="442"/>
                  <a:pt x="1403" y="390"/>
                </a:cubicBezTo>
                <a:cubicBezTo>
                  <a:pt x="1769" y="337"/>
                  <a:pt x="2154" y="320"/>
                  <a:pt x="2452" y="314"/>
                </a:cubicBezTo>
                <a:lnTo>
                  <a:pt x="3102" y="326"/>
                </a:lnTo>
                <a:cubicBezTo>
                  <a:pt x="3367" y="346"/>
                  <a:pt x="3736" y="377"/>
                  <a:pt x="4043" y="434"/>
                </a:cubicBezTo>
                <a:cubicBezTo>
                  <a:pt x="4350" y="490"/>
                  <a:pt x="4669" y="578"/>
                  <a:pt x="4944" y="668"/>
                </a:cubicBezTo>
                <a:cubicBezTo>
                  <a:pt x="5219" y="757"/>
                  <a:pt x="5679" y="1005"/>
                  <a:pt x="5691" y="971"/>
                </a:cubicBezTo>
                <a:cubicBezTo>
                  <a:pt x="5695" y="964"/>
                  <a:pt x="5718" y="25"/>
                  <a:pt x="5718" y="19"/>
                </a:cubicBezTo>
                <a:cubicBezTo>
                  <a:pt x="5718" y="7"/>
                  <a:pt x="1198" y="4"/>
                  <a:pt x="9" y="0"/>
                </a:cubicBezTo>
              </a:path>
            </a:pathLst>
          </a:cu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900">
              <a:solidFill>
                <a:srgbClr val="000066"/>
              </a:solidFill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6325"/>
            <a:ext cx="109728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82" tIns="47891" rIns="95782" bIns="478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13185" y="6450014"/>
            <a:ext cx="3862916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82" tIns="47891" rIns="95782" bIns="47891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1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66"/>
                </a:solidFill>
              </a:rPr>
              <a:t>www.themegallery.com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3934" y="6454776"/>
            <a:ext cx="1236133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82" tIns="47891" rIns="95782" bIns="47891" numCol="1" anchor="t" anchorCtr="0" compatLnSpc="1">
            <a:prstTxWarp prst="textNoShape">
              <a:avLst/>
            </a:prstTxWarp>
          </a:bodyPr>
          <a:lstStyle>
            <a:lvl1pPr algn="ctr" defTabSz="957263">
              <a:defRPr sz="1300" b="1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3EAF5A-02A3-47C7-A2DA-BB9F5281BFB3}" type="slidenum">
              <a:rPr lang="en-US">
                <a:solidFill>
                  <a:srgbClr val="0000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723900" y="53976"/>
            <a:ext cx="9857317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82" tIns="47891" rIns="95782" bIns="478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  <a:endParaRPr lang="en-US" smtClean="0"/>
          </a:p>
        </p:txBody>
      </p:sp>
      <p:grpSp>
        <p:nvGrpSpPr>
          <p:cNvPr id="1040" name="Group 16"/>
          <p:cNvGrpSpPr>
            <a:grpSpLocks/>
          </p:cNvGrpSpPr>
          <p:nvPr/>
        </p:nvGrpSpPr>
        <p:grpSpPr bwMode="auto">
          <a:xfrm>
            <a:off x="-2117" y="0"/>
            <a:ext cx="12194117" cy="6858000"/>
            <a:chOff x="-1" y="0"/>
            <a:chExt cx="8065" cy="6048"/>
          </a:xfrm>
        </p:grpSpPr>
        <p:sp>
          <p:nvSpPr>
            <p:cNvPr id="1041" name="Freeform 17"/>
            <p:cNvSpPr>
              <a:spLocks/>
            </p:cNvSpPr>
            <p:nvPr/>
          </p:nvSpPr>
          <p:spPr bwMode="gray">
            <a:xfrm>
              <a:off x="-1" y="5629"/>
              <a:ext cx="389" cy="417"/>
            </a:xfrm>
            <a:custGeom>
              <a:avLst/>
              <a:gdLst>
                <a:gd name="T0" fmla="*/ 314 w 389"/>
                <a:gd name="T1" fmla="*/ 416 h 417"/>
                <a:gd name="T2" fmla="*/ 389 w 389"/>
                <a:gd name="T3" fmla="*/ 417 h 417"/>
                <a:gd name="T4" fmla="*/ 158 w 389"/>
                <a:gd name="T5" fmla="*/ 297 h 417"/>
                <a:gd name="T6" fmla="*/ 39 w 389"/>
                <a:gd name="T7" fmla="*/ 179 h 417"/>
                <a:gd name="T8" fmla="*/ 0 w 389"/>
                <a:gd name="T9" fmla="*/ 0 h 417"/>
                <a:gd name="T10" fmla="*/ 1 w 389"/>
                <a:gd name="T1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9" h="417">
                  <a:moveTo>
                    <a:pt x="314" y="416"/>
                  </a:moveTo>
                  <a:lnTo>
                    <a:pt x="389" y="417"/>
                  </a:lnTo>
                  <a:lnTo>
                    <a:pt x="158" y="297"/>
                  </a:lnTo>
                  <a:lnTo>
                    <a:pt x="39" y="179"/>
                  </a:lnTo>
                  <a:lnTo>
                    <a:pt x="0" y="0"/>
                  </a:lnTo>
                  <a:lnTo>
                    <a:pt x="1" y="4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gray">
            <a:xfrm>
              <a:off x="7701" y="5645"/>
              <a:ext cx="363" cy="403"/>
            </a:xfrm>
            <a:custGeom>
              <a:avLst/>
              <a:gdLst>
                <a:gd name="T0" fmla="*/ 229 w 232"/>
                <a:gd name="T1" fmla="*/ 0 h 290"/>
                <a:gd name="T2" fmla="*/ 164 w 232"/>
                <a:gd name="T3" fmla="*/ 144 h 290"/>
                <a:gd name="T4" fmla="*/ 98 w 232"/>
                <a:gd name="T5" fmla="*/ 253 h 290"/>
                <a:gd name="T6" fmla="*/ 0 w 232"/>
                <a:gd name="T7" fmla="*/ 290 h 290"/>
                <a:gd name="T8" fmla="*/ 232 w 232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90">
                  <a:moveTo>
                    <a:pt x="229" y="0"/>
                  </a:moveTo>
                  <a:lnTo>
                    <a:pt x="164" y="144"/>
                  </a:lnTo>
                  <a:lnTo>
                    <a:pt x="98" y="253"/>
                  </a:lnTo>
                  <a:lnTo>
                    <a:pt x="0" y="290"/>
                  </a:lnTo>
                  <a:lnTo>
                    <a:pt x="232" y="287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043" name="AutoShape 19"/>
            <p:cNvSpPr>
              <a:spLocks noChangeArrowheads="1"/>
            </p:cNvSpPr>
            <p:nvPr/>
          </p:nvSpPr>
          <p:spPr bwMode="gray">
            <a:xfrm>
              <a:off x="25" y="42"/>
              <a:ext cx="8012" cy="5985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gray">
            <a:xfrm>
              <a:off x="-1" y="13"/>
              <a:ext cx="405" cy="441"/>
            </a:xfrm>
            <a:custGeom>
              <a:avLst/>
              <a:gdLst>
                <a:gd name="T0" fmla="*/ 2 w 405"/>
                <a:gd name="T1" fmla="*/ 441 h 441"/>
                <a:gd name="T2" fmla="*/ 107 w 405"/>
                <a:gd name="T3" fmla="*/ 175 h 441"/>
                <a:gd name="T4" fmla="*/ 387 w 405"/>
                <a:gd name="T5" fmla="*/ 0 h 441"/>
                <a:gd name="T6" fmla="*/ 1 w 405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441">
                  <a:moveTo>
                    <a:pt x="2" y="441"/>
                  </a:moveTo>
                  <a:cubicBezTo>
                    <a:pt x="19" y="397"/>
                    <a:pt x="0" y="345"/>
                    <a:pt x="107" y="175"/>
                  </a:cubicBezTo>
                  <a:cubicBezTo>
                    <a:pt x="214" y="6"/>
                    <a:pt x="405" y="16"/>
                    <a:pt x="387" y="0"/>
                  </a:cubicBezTo>
                  <a:lnTo>
                    <a:pt x="1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gray">
            <a:xfrm>
              <a:off x="7588" y="0"/>
              <a:ext cx="470" cy="483"/>
            </a:xfrm>
            <a:custGeom>
              <a:avLst/>
              <a:gdLst>
                <a:gd name="T0" fmla="*/ 0 w 470"/>
                <a:gd name="T1" fmla="*/ 4 h 483"/>
                <a:gd name="T2" fmla="*/ 342 w 470"/>
                <a:gd name="T3" fmla="*/ 150 h 483"/>
                <a:gd name="T4" fmla="*/ 470 w 470"/>
                <a:gd name="T5" fmla="*/ 461 h 483"/>
                <a:gd name="T6" fmla="*/ 470 w 470"/>
                <a:gd name="T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0" h="483">
                  <a:moveTo>
                    <a:pt x="0" y="4"/>
                  </a:moveTo>
                  <a:cubicBezTo>
                    <a:pt x="57" y="28"/>
                    <a:pt x="264" y="74"/>
                    <a:pt x="342" y="150"/>
                  </a:cubicBezTo>
                  <a:cubicBezTo>
                    <a:pt x="450" y="275"/>
                    <a:pt x="452" y="483"/>
                    <a:pt x="470" y="461"/>
                  </a:cubicBezTo>
                  <a:lnTo>
                    <a:pt x="47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</p:grpSp>
      <p:sp>
        <p:nvSpPr>
          <p:cNvPr id="1046" name="Line 22"/>
          <p:cNvSpPr>
            <a:spLocks noChangeShapeType="1"/>
          </p:cNvSpPr>
          <p:nvPr/>
        </p:nvSpPr>
        <p:spPr bwMode="gray">
          <a:xfrm>
            <a:off x="431801" y="6500813"/>
            <a:ext cx="114257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900">
              <a:solidFill>
                <a:srgbClr val="000066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48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57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</p:sldLayoutIdLst>
  <p:txStyles>
    <p:titleStyle>
      <a:lvl1pPr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+mj-lt"/>
          <a:ea typeface="+mj-ea"/>
          <a:cs typeface="+mj-cs"/>
        </a:defRPr>
      </a:lvl1pPr>
      <a:lvl2pPr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2pPr>
      <a:lvl3pPr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3pPr>
      <a:lvl4pPr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4pPr>
      <a:lvl5pPr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5pPr>
      <a:lvl6pPr marL="457200"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6pPr>
      <a:lvl7pPr marL="914400"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7pPr>
      <a:lvl8pPr marL="1371600"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8pPr>
      <a:lvl9pPr marL="1828800"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9pPr>
    </p:titleStyle>
    <p:bodyStyle>
      <a:lvl1pPr marL="358775" indent="-358775" algn="l" defTabSz="957263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77875" indent="-298450" algn="l" defTabSz="95726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100">
          <a:solidFill>
            <a:schemeClr val="tx1"/>
          </a:solidFill>
          <a:latin typeface="+mj-lt"/>
        </a:defRPr>
      </a:lvl2pPr>
      <a:lvl3pPr marL="1196975" indent="-239713" algn="l" defTabSz="957263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j-lt"/>
        </a:defRPr>
      </a:lvl3pPr>
      <a:lvl4pPr marL="1676400" indent="-239713" algn="l" defTabSz="957263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j-lt"/>
        </a:defRPr>
      </a:lvl4pPr>
      <a:lvl5pPr marL="2154238" indent="-238125" algn="l" defTabSz="957263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j-lt"/>
        </a:defRPr>
      </a:lvl5pPr>
      <a:lvl6pPr marL="2611438" indent="-238125" algn="l" defTabSz="957263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j-lt"/>
        </a:defRPr>
      </a:lvl6pPr>
      <a:lvl7pPr marL="3068638" indent="-238125" algn="l" defTabSz="957263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j-lt"/>
        </a:defRPr>
      </a:lvl7pPr>
      <a:lvl8pPr marL="3525838" indent="-238125" algn="l" defTabSz="957263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j-lt"/>
        </a:defRPr>
      </a:lvl8pPr>
      <a:lvl9pPr marL="3983038" indent="-238125" algn="l" defTabSz="957263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ề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mtClean="0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07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Freeform 15" descr="29641"/>
          <p:cNvSpPr>
            <a:spLocks/>
          </p:cNvSpPr>
          <p:nvPr/>
        </p:nvSpPr>
        <p:spPr bwMode="gray">
          <a:xfrm>
            <a:off x="48685" y="80964"/>
            <a:ext cx="12103100" cy="1595437"/>
          </a:xfrm>
          <a:custGeom>
            <a:avLst/>
            <a:gdLst>
              <a:gd name="T0" fmla="*/ 0 w 5718"/>
              <a:gd name="T1" fmla="*/ 756 h 1005"/>
              <a:gd name="T2" fmla="*/ 576 w 5718"/>
              <a:gd name="T3" fmla="*/ 560 h 1005"/>
              <a:gd name="T4" fmla="*/ 1403 w 5718"/>
              <a:gd name="T5" fmla="*/ 390 h 1005"/>
              <a:gd name="T6" fmla="*/ 2452 w 5718"/>
              <a:gd name="T7" fmla="*/ 314 h 1005"/>
              <a:gd name="T8" fmla="*/ 3102 w 5718"/>
              <a:gd name="T9" fmla="*/ 326 h 1005"/>
              <a:gd name="T10" fmla="*/ 4043 w 5718"/>
              <a:gd name="T11" fmla="*/ 434 h 1005"/>
              <a:gd name="T12" fmla="*/ 4944 w 5718"/>
              <a:gd name="T13" fmla="*/ 668 h 1005"/>
              <a:gd name="T14" fmla="*/ 5691 w 5718"/>
              <a:gd name="T15" fmla="*/ 971 h 1005"/>
              <a:gd name="T16" fmla="*/ 5718 w 5718"/>
              <a:gd name="T17" fmla="*/ 19 h 1005"/>
              <a:gd name="T18" fmla="*/ 9 w 5718"/>
              <a:gd name="T19" fmla="*/ 0 h 1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18" h="1005">
                <a:moveTo>
                  <a:pt x="0" y="756"/>
                </a:moveTo>
                <a:cubicBezTo>
                  <a:pt x="96" y="724"/>
                  <a:pt x="297" y="635"/>
                  <a:pt x="576" y="560"/>
                </a:cubicBezTo>
                <a:cubicBezTo>
                  <a:pt x="855" y="485"/>
                  <a:pt x="1037" y="442"/>
                  <a:pt x="1403" y="390"/>
                </a:cubicBezTo>
                <a:cubicBezTo>
                  <a:pt x="1769" y="337"/>
                  <a:pt x="2154" y="320"/>
                  <a:pt x="2452" y="314"/>
                </a:cubicBezTo>
                <a:lnTo>
                  <a:pt x="3102" y="326"/>
                </a:lnTo>
                <a:cubicBezTo>
                  <a:pt x="3367" y="346"/>
                  <a:pt x="3736" y="377"/>
                  <a:pt x="4043" y="434"/>
                </a:cubicBezTo>
                <a:cubicBezTo>
                  <a:pt x="4350" y="490"/>
                  <a:pt x="4669" y="578"/>
                  <a:pt x="4944" y="668"/>
                </a:cubicBezTo>
                <a:cubicBezTo>
                  <a:pt x="5219" y="757"/>
                  <a:pt x="5679" y="1005"/>
                  <a:pt x="5691" y="971"/>
                </a:cubicBezTo>
                <a:cubicBezTo>
                  <a:pt x="5695" y="964"/>
                  <a:pt x="5718" y="25"/>
                  <a:pt x="5718" y="19"/>
                </a:cubicBezTo>
                <a:cubicBezTo>
                  <a:pt x="5718" y="7"/>
                  <a:pt x="1198" y="4"/>
                  <a:pt x="9" y="0"/>
                </a:cubicBezTo>
              </a:path>
            </a:pathLst>
          </a:cu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900">
              <a:solidFill>
                <a:srgbClr val="000066"/>
              </a:solidFill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6325"/>
            <a:ext cx="109728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82" tIns="47891" rIns="95782" bIns="478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13185" y="6450014"/>
            <a:ext cx="3862916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82" tIns="47891" rIns="95782" bIns="47891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1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66"/>
                </a:solidFill>
              </a:rPr>
              <a:t>www.themegallery.com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3934" y="6454776"/>
            <a:ext cx="1236133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82" tIns="47891" rIns="95782" bIns="47891" numCol="1" anchor="t" anchorCtr="0" compatLnSpc="1">
            <a:prstTxWarp prst="textNoShape">
              <a:avLst/>
            </a:prstTxWarp>
          </a:bodyPr>
          <a:lstStyle>
            <a:lvl1pPr algn="ctr" defTabSz="957263">
              <a:defRPr sz="1300" b="1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3EAF5A-02A3-47C7-A2DA-BB9F5281BFB3}" type="slidenum">
              <a:rPr lang="en-US">
                <a:solidFill>
                  <a:srgbClr val="0000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723900" y="53976"/>
            <a:ext cx="9857317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82" tIns="47891" rIns="95782" bIns="478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Bấm &amp; sửa kiểu tiêu đề</a:t>
            </a:r>
            <a:endParaRPr lang="en-US" smtClean="0"/>
          </a:p>
        </p:txBody>
      </p:sp>
      <p:grpSp>
        <p:nvGrpSpPr>
          <p:cNvPr id="1040" name="Group 16"/>
          <p:cNvGrpSpPr>
            <a:grpSpLocks/>
          </p:cNvGrpSpPr>
          <p:nvPr/>
        </p:nvGrpSpPr>
        <p:grpSpPr bwMode="auto">
          <a:xfrm>
            <a:off x="-2117" y="0"/>
            <a:ext cx="12194117" cy="6858000"/>
            <a:chOff x="-1" y="0"/>
            <a:chExt cx="8065" cy="6048"/>
          </a:xfrm>
        </p:grpSpPr>
        <p:sp>
          <p:nvSpPr>
            <p:cNvPr id="1041" name="Freeform 17"/>
            <p:cNvSpPr>
              <a:spLocks/>
            </p:cNvSpPr>
            <p:nvPr/>
          </p:nvSpPr>
          <p:spPr bwMode="gray">
            <a:xfrm>
              <a:off x="-1" y="5629"/>
              <a:ext cx="389" cy="417"/>
            </a:xfrm>
            <a:custGeom>
              <a:avLst/>
              <a:gdLst>
                <a:gd name="T0" fmla="*/ 314 w 389"/>
                <a:gd name="T1" fmla="*/ 416 h 417"/>
                <a:gd name="T2" fmla="*/ 389 w 389"/>
                <a:gd name="T3" fmla="*/ 417 h 417"/>
                <a:gd name="T4" fmla="*/ 158 w 389"/>
                <a:gd name="T5" fmla="*/ 297 h 417"/>
                <a:gd name="T6" fmla="*/ 39 w 389"/>
                <a:gd name="T7" fmla="*/ 179 h 417"/>
                <a:gd name="T8" fmla="*/ 0 w 389"/>
                <a:gd name="T9" fmla="*/ 0 h 417"/>
                <a:gd name="T10" fmla="*/ 1 w 389"/>
                <a:gd name="T1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9" h="417">
                  <a:moveTo>
                    <a:pt x="314" y="416"/>
                  </a:moveTo>
                  <a:lnTo>
                    <a:pt x="389" y="417"/>
                  </a:lnTo>
                  <a:lnTo>
                    <a:pt x="158" y="297"/>
                  </a:lnTo>
                  <a:lnTo>
                    <a:pt x="39" y="179"/>
                  </a:lnTo>
                  <a:lnTo>
                    <a:pt x="0" y="0"/>
                  </a:lnTo>
                  <a:lnTo>
                    <a:pt x="1" y="4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gray">
            <a:xfrm>
              <a:off x="7701" y="5645"/>
              <a:ext cx="363" cy="403"/>
            </a:xfrm>
            <a:custGeom>
              <a:avLst/>
              <a:gdLst>
                <a:gd name="T0" fmla="*/ 229 w 232"/>
                <a:gd name="T1" fmla="*/ 0 h 290"/>
                <a:gd name="T2" fmla="*/ 164 w 232"/>
                <a:gd name="T3" fmla="*/ 144 h 290"/>
                <a:gd name="T4" fmla="*/ 98 w 232"/>
                <a:gd name="T5" fmla="*/ 253 h 290"/>
                <a:gd name="T6" fmla="*/ 0 w 232"/>
                <a:gd name="T7" fmla="*/ 290 h 290"/>
                <a:gd name="T8" fmla="*/ 232 w 232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90">
                  <a:moveTo>
                    <a:pt x="229" y="0"/>
                  </a:moveTo>
                  <a:lnTo>
                    <a:pt x="164" y="144"/>
                  </a:lnTo>
                  <a:lnTo>
                    <a:pt x="98" y="253"/>
                  </a:lnTo>
                  <a:lnTo>
                    <a:pt x="0" y="290"/>
                  </a:lnTo>
                  <a:lnTo>
                    <a:pt x="232" y="287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043" name="AutoShape 19"/>
            <p:cNvSpPr>
              <a:spLocks noChangeArrowheads="1"/>
            </p:cNvSpPr>
            <p:nvPr/>
          </p:nvSpPr>
          <p:spPr bwMode="gray">
            <a:xfrm>
              <a:off x="25" y="42"/>
              <a:ext cx="8012" cy="5985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gray">
            <a:xfrm>
              <a:off x="-1" y="13"/>
              <a:ext cx="405" cy="441"/>
            </a:xfrm>
            <a:custGeom>
              <a:avLst/>
              <a:gdLst>
                <a:gd name="T0" fmla="*/ 2 w 405"/>
                <a:gd name="T1" fmla="*/ 441 h 441"/>
                <a:gd name="T2" fmla="*/ 107 w 405"/>
                <a:gd name="T3" fmla="*/ 175 h 441"/>
                <a:gd name="T4" fmla="*/ 387 w 405"/>
                <a:gd name="T5" fmla="*/ 0 h 441"/>
                <a:gd name="T6" fmla="*/ 1 w 405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441">
                  <a:moveTo>
                    <a:pt x="2" y="441"/>
                  </a:moveTo>
                  <a:cubicBezTo>
                    <a:pt x="19" y="397"/>
                    <a:pt x="0" y="345"/>
                    <a:pt x="107" y="175"/>
                  </a:cubicBezTo>
                  <a:cubicBezTo>
                    <a:pt x="214" y="6"/>
                    <a:pt x="405" y="16"/>
                    <a:pt x="387" y="0"/>
                  </a:cubicBezTo>
                  <a:lnTo>
                    <a:pt x="1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gray">
            <a:xfrm>
              <a:off x="7588" y="0"/>
              <a:ext cx="470" cy="483"/>
            </a:xfrm>
            <a:custGeom>
              <a:avLst/>
              <a:gdLst>
                <a:gd name="T0" fmla="*/ 0 w 470"/>
                <a:gd name="T1" fmla="*/ 4 h 483"/>
                <a:gd name="T2" fmla="*/ 342 w 470"/>
                <a:gd name="T3" fmla="*/ 150 h 483"/>
                <a:gd name="T4" fmla="*/ 470 w 470"/>
                <a:gd name="T5" fmla="*/ 461 h 483"/>
                <a:gd name="T6" fmla="*/ 470 w 470"/>
                <a:gd name="T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0" h="483">
                  <a:moveTo>
                    <a:pt x="0" y="4"/>
                  </a:moveTo>
                  <a:cubicBezTo>
                    <a:pt x="57" y="28"/>
                    <a:pt x="264" y="74"/>
                    <a:pt x="342" y="150"/>
                  </a:cubicBezTo>
                  <a:cubicBezTo>
                    <a:pt x="450" y="275"/>
                    <a:pt x="452" y="483"/>
                    <a:pt x="470" y="461"/>
                  </a:cubicBezTo>
                  <a:lnTo>
                    <a:pt x="47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</p:grpSp>
      <p:sp>
        <p:nvSpPr>
          <p:cNvPr id="1046" name="Line 22"/>
          <p:cNvSpPr>
            <a:spLocks noChangeShapeType="1"/>
          </p:cNvSpPr>
          <p:nvPr/>
        </p:nvSpPr>
        <p:spPr bwMode="gray">
          <a:xfrm>
            <a:off x="431801" y="6500813"/>
            <a:ext cx="114257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900">
              <a:solidFill>
                <a:srgbClr val="000066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78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  <p:sldLayoutId id="2147484418" r:id="rId2"/>
    <p:sldLayoutId id="2147484419" r:id="rId3"/>
    <p:sldLayoutId id="2147484420" r:id="rId4"/>
    <p:sldLayoutId id="2147484421" r:id="rId5"/>
    <p:sldLayoutId id="2147484422" r:id="rId6"/>
    <p:sldLayoutId id="2147484423" r:id="rId7"/>
    <p:sldLayoutId id="2147484424" r:id="rId8"/>
    <p:sldLayoutId id="2147484425" r:id="rId9"/>
    <p:sldLayoutId id="2147484426" r:id="rId10"/>
    <p:sldLayoutId id="2147484427" r:id="rId11"/>
    <p:sldLayoutId id="2147484428" r:id="rId12"/>
  </p:sldLayoutIdLst>
  <p:txStyles>
    <p:titleStyle>
      <a:lvl1pPr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+mj-lt"/>
          <a:ea typeface="+mj-ea"/>
          <a:cs typeface="+mj-cs"/>
        </a:defRPr>
      </a:lvl1pPr>
      <a:lvl2pPr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2pPr>
      <a:lvl3pPr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3pPr>
      <a:lvl4pPr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4pPr>
      <a:lvl5pPr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5pPr>
      <a:lvl6pPr marL="457200"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6pPr>
      <a:lvl7pPr marL="914400"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7pPr>
      <a:lvl8pPr marL="1371600"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8pPr>
      <a:lvl9pPr marL="1828800" algn="ctr" defTabSz="957263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bg1"/>
          </a:solidFill>
          <a:latin typeface="Arial" charset="0"/>
        </a:defRPr>
      </a:lvl9pPr>
    </p:titleStyle>
    <p:bodyStyle>
      <a:lvl1pPr marL="358775" indent="-358775" algn="l" defTabSz="957263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77875" indent="-298450" algn="l" defTabSz="95726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100">
          <a:solidFill>
            <a:schemeClr val="tx1"/>
          </a:solidFill>
          <a:latin typeface="+mj-lt"/>
        </a:defRPr>
      </a:lvl2pPr>
      <a:lvl3pPr marL="1196975" indent="-239713" algn="l" defTabSz="957263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j-lt"/>
        </a:defRPr>
      </a:lvl3pPr>
      <a:lvl4pPr marL="1676400" indent="-239713" algn="l" defTabSz="957263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j-lt"/>
        </a:defRPr>
      </a:lvl4pPr>
      <a:lvl5pPr marL="2154238" indent="-238125" algn="l" defTabSz="957263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j-lt"/>
        </a:defRPr>
      </a:lvl5pPr>
      <a:lvl6pPr marL="2611438" indent="-238125" algn="l" defTabSz="957263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j-lt"/>
        </a:defRPr>
      </a:lvl6pPr>
      <a:lvl7pPr marL="3068638" indent="-238125" algn="l" defTabSz="957263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j-lt"/>
        </a:defRPr>
      </a:lvl7pPr>
      <a:lvl8pPr marL="3525838" indent="-238125" algn="l" defTabSz="957263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j-lt"/>
        </a:defRPr>
      </a:lvl8pPr>
      <a:lvl9pPr marL="3983038" indent="-238125" algn="l" defTabSz="957263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ề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mtClean="0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Bấm &amp; sửa kiểu tiêu đề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/>
          </a:p>
        </p:txBody>
      </p:sp>
      <p:sp>
        <p:nvSpPr>
          <p:cNvPr id="4" name="Chỗ dành sẵn cho Ngày tháng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7A1BC-9888-4AA6-B885-EBED2501298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ố hiệu Bản chiếu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C45F2-85C8-41EA-B0D2-FDA229D3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5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9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91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1.xml"/><Relationship Id="rId5" Type="http://schemas.openxmlformats.org/officeDocument/2006/relationships/image" Target="../media/image54.jpg"/><Relationship Id="rId4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9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5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6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406" y="609600"/>
            <a:ext cx="8109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Between Culture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9621" y="2001324"/>
            <a:ext cx="1744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Vietnam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9758" y="2001323"/>
            <a:ext cx="156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Japan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Sakura-Anata-ni-Deaete-Yokatta-RSP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3380.9079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40" y="2911615"/>
            <a:ext cx="1534339" cy="3244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13" y="2911615"/>
            <a:ext cx="3660993" cy="274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8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VIETNAM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Vietnamese </a:t>
            </a:r>
            <a:r>
              <a:rPr lang="en-US" b="1" dirty="0"/>
              <a:t>New Year</a:t>
            </a:r>
            <a:endParaRPr lang="vi-VN" b="1" dirty="0"/>
          </a:p>
          <a:p>
            <a:r>
              <a:rPr lang="en-US" b="1" dirty="0" smtClean="0"/>
              <a:t>Hung </a:t>
            </a:r>
            <a:r>
              <a:rPr lang="en-US" b="1" dirty="0"/>
              <a:t>Kings Commemorations – 10th day of the 3rd lunar month</a:t>
            </a:r>
          </a:p>
          <a:p>
            <a:r>
              <a:rPr lang="en-US" b="1" dirty="0"/>
              <a:t>Mid-Autumn Festival – 15/8 (lunar)</a:t>
            </a:r>
            <a:endParaRPr lang="en-US" b="1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904" y="4481804"/>
            <a:ext cx="2771775" cy="1647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085" y="4481804"/>
            <a:ext cx="2475614" cy="16474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41" y="4481804"/>
            <a:ext cx="304598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2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Kanamara</a:t>
            </a:r>
            <a:r>
              <a:rPr lang="en-US" b="1" dirty="0" smtClean="0"/>
              <a:t> Festival </a:t>
            </a:r>
          </a:p>
          <a:p>
            <a:r>
              <a:rPr lang="en-US" b="1" dirty="0" smtClean="0"/>
              <a:t>Kanda Festival</a:t>
            </a:r>
          </a:p>
          <a:p>
            <a:r>
              <a:rPr lang="en-US" b="1" dirty="0" err="1" smtClean="0"/>
              <a:t>Gion</a:t>
            </a:r>
            <a:r>
              <a:rPr lang="en-US" b="1" dirty="0" smtClean="0"/>
              <a:t> Festival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90" y="4156362"/>
            <a:ext cx="2459182" cy="1844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64" y="4156361"/>
            <a:ext cx="2459184" cy="1844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9" y="4156361"/>
            <a:ext cx="2755102" cy="18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CARTOONS AND COMICS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Vietnam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Cartoons :                                                            Comics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96" y="3677052"/>
            <a:ext cx="2363990" cy="1770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70" y="3847563"/>
            <a:ext cx="28575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21" y="3504704"/>
            <a:ext cx="1337994" cy="2115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51" y="3595452"/>
            <a:ext cx="1231921" cy="19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 Japan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Cartoon ( Anime ) :                                     Comics ( Manga ) :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09" y="4892427"/>
            <a:ext cx="2390270" cy="1344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10" y="3064567"/>
            <a:ext cx="2391532" cy="1687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724" y="2941687"/>
            <a:ext cx="1632800" cy="2318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39" y="2941687"/>
            <a:ext cx="1566605" cy="231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DIFFERENT CULTURE JAPAN HAVE BUT VIETNAM HAVEN’T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OTAKU: </a:t>
            </a:r>
            <a:endParaRPr lang="en-US" sz="4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47" y="4100975"/>
            <a:ext cx="2234616" cy="2604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31" y="4716887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79" y="4379188"/>
            <a:ext cx="3242364" cy="2162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18" y="1756473"/>
            <a:ext cx="44005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Japanese </a:t>
            </a:r>
            <a:r>
              <a:rPr lang="en-US" dirty="0">
                <a:solidFill>
                  <a:schemeClr val="tx1"/>
                </a:solidFill>
              </a:rPr>
              <a:t>tea ceremony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520156"/>
            <a:ext cx="4762500" cy="3162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275" y="2520155"/>
            <a:ext cx="4216401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chemeClr val="tx1"/>
                </a:solidFill>
              </a:rPr>
              <a:t/>
            </a:r>
            <a:br>
              <a:rPr lang="en-US" sz="4000" i="1" dirty="0" smtClean="0">
                <a:solidFill>
                  <a:schemeClr val="tx1"/>
                </a:solidFill>
              </a:rPr>
            </a:br>
            <a:r>
              <a:rPr lang="en-US" sz="4000" i="1" dirty="0" err="1" smtClean="0">
                <a:solidFill>
                  <a:schemeClr val="tx1"/>
                </a:solidFill>
              </a:rPr>
              <a:t>Bushidō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8" y="2191678"/>
            <a:ext cx="3859485" cy="20969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70" y="2191678"/>
            <a:ext cx="4330062" cy="2096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12" y="4380226"/>
            <a:ext cx="3768682" cy="23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219"/>
            <a:ext cx="12192000" cy="3596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789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7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704" y="3016028"/>
            <a:ext cx="3086100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2" y="1498280"/>
            <a:ext cx="3090672" cy="2056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83958" y="627503"/>
            <a:ext cx="324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Ensign of Vietnam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7123" y="2265021"/>
            <a:ext cx="2767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Ensign of Japan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0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1465" y="1106905"/>
            <a:ext cx="7916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</a:rPr>
              <a:t>Language &amp; Punctuality 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81465" y="3773448"/>
            <a:ext cx="37418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Vietnam speaks </a:t>
            </a:r>
            <a:r>
              <a:rPr lang="en-US" dirty="0" smtClean="0"/>
              <a:t>Vietnamese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Vietnamese maybe on time when they have an important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25652" y="3773448"/>
            <a:ext cx="3729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Japan speaks </a:t>
            </a:r>
            <a:r>
              <a:rPr lang="en-US" dirty="0" smtClean="0"/>
              <a:t>Japanese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Japanese always on time 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911644" y="2671009"/>
            <a:ext cx="263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Vietnam</a:t>
            </a:r>
            <a:endParaRPr lang="en-US" sz="2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7567863" y="2671010"/>
            <a:ext cx="223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Japan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61622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smtClean="0">
                <a:solidFill>
                  <a:schemeClr val="accent6">
                    <a:lumMod val="50000"/>
                  </a:schemeClr>
                </a:solidFill>
              </a:rPr>
              <a:t>NATIONAL </a:t>
            </a:r>
            <a:r>
              <a:rPr lang="en-US" sz="6000" b="1" smtClean="0">
                <a:solidFill>
                  <a:schemeClr val="accent6">
                    <a:lumMod val="50000"/>
                  </a:schemeClr>
                </a:solidFill>
              </a:rPr>
              <a:t>RELIGION</a:t>
            </a:r>
            <a:endParaRPr lang="en-US" sz="6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Vietnam : </a:t>
            </a:r>
            <a:br>
              <a:rPr lang="en-US" dirty="0" smtClean="0"/>
            </a:br>
            <a:r>
              <a:rPr lang="en-US" dirty="0" smtClean="0"/>
              <a:t>               </a:t>
            </a:r>
            <a:r>
              <a:rPr lang="en-US" b="1" dirty="0" smtClean="0"/>
              <a:t>Buddhism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Japan :</a:t>
            </a:r>
            <a:br>
              <a:rPr lang="en-US" dirty="0" smtClean="0"/>
            </a:br>
            <a:r>
              <a:rPr lang="en-US" b="1" dirty="0" smtClean="0"/>
              <a:t>               Shintoism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99" y="3229436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83" y="3229437"/>
            <a:ext cx="26289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2587" y="979921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T</a:t>
            </a:r>
            <a:r>
              <a:rPr lang="en-US" sz="5400" dirty="0" smtClean="0">
                <a:solidFill>
                  <a:srgbClr val="0070C0"/>
                </a:solidFill>
              </a:rPr>
              <a:t>raditional </a:t>
            </a:r>
            <a:r>
              <a:rPr lang="en-US" sz="5400" dirty="0">
                <a:solidFill>
                  <a:srgbClr val="0070C0"/>
                </a:solidFill>
              </a:rPr>
              <a:t>C</a:t>
            </a:r>
            <a:r>
              <a:rPr lang="en-US" sz="5400" dirty="0" smtClean="0">
                <a:solidFill>
                  <a:srgbClr val="0070C0"/>
                </a:solidFill>
              </a:rPr>
              <a:t>ostume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7894" y="5402179"/>
            <a:ext cx="104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Ao</a:t>
            </a:r>
            <a:r>
              <a:rPr lang="en-US" dirty="0" smtClean="0"/>
              <a:t> Dai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83013" y="5408110"/>
            <a:ext cx="12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Kimono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07894" y="2038074"/>
            <a:ext cx="192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Vietnam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65223" y="2038074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60" y="2658978"/>
            <a:ext cx="1941816" cy="2743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45" y="2498525"/>
            <a:ext cx="1737353" cy="290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4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Traditional wedding 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VIETNAMESE :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JAPANESE 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59" y="2982554"/>
            <a:ext cx="2157984" cy="2953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32" y="2982554"/>
            <a:ext cx="2256929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0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Kufung</a:t>
            </a:r>
            <a:r>
              <a:rPr lang="en-US" dirty="0" smtClean="0"/>
              <a:t> Traditional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VIETNAMESE : </a:t>
            </a:r>
            <a:br>
              <a:rPr lang="en-US" sz="2000" dirty="0" smtClean="0"/>
            </a:br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</a:t>
            </a:r>
            <a:r>
              <a:rPr lang="en-US" sz="2000" dirty="0" err="1" smtClean="0"/>
              <a:t>Việt</a:t>
            </a:r>
            <a:r>
              <a:rPr lang="en-US" sz="2000" dirty="0" smtClean="0"/>
              <a:t> </a:t>
            </a:r>
            <a:r>
              <a:rPr lang="en-US" sz="2000" dirty="0" err="1" smtClean="0"/>
              <a:t>Võ</a:t>
            </a:r>
            <a:r>
              <a:rPr lang="en-US" sz="2000" dirty="0" smtClean="0"/>
              <a:t> </a:t>
            </a:r>
            <a:r>
              <a:rPr lang="en-US" sz="2000" dirty="0" err="1" smtClean="0"/>
              <a:t>Đạo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JAPANESE 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Sumo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94574"/>
            <a:ext cx="3483735" cy="2612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256" y="2794574"/>
            <a:ext cx="3483734" cy="261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8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2906" y="974558"/>
            <a:ext cx="570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T</a:t>
            </a:r>
            <a:r>
              <a:rPr lang="en-US" sz="5400" dirty="0" smtClean="0">
                <a:solidFill>
                  <a:srgbClr val="0070C0"/>
                </a:solidFill>
              </a:rPr>
              <a:t>raditional </a:t>
            </a:r>
            <a:r>
              <a:rPr lang="en-US" sz="5400" dirty="0">
                <a:solidFill>
                  <a:srgbClr val="0070C0"/>
                </a:solidFill>
              </a:rPr>
              <a:t>F</a:t>
            </a:r>
            <a:r>
              <a:rPr lang="en-US" sz="5400" dirty="0" smtClean="0">
                <a:solidFill>
                  <a:srgbClr val="0070C0"/>
                </a:solidFill>
              </a:rPr>
              <a:t>ood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2906" y="2977444"/>
            <a:ext cx="471637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Phở</a:t>
            </a:r>
            <a:endParaRPr lang="en-US" dirty="0" smtClean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Bánh</a:t>
            </a:r>
            <a:r>
              <a:rPr lang="en-US" dirty="0" smtClean="0"/>
              <a:t> </a:t>
            </a:r>
            <a:r>
              <a:rPr lang="en-US" dirty="0" err="1" smtClean="0"/>
              <a:t>Xèo</a:t>
            </a:r>
            <a:endParaRPr lang="en-US" dirty="0" smtClean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Bún</a:t>
            </a:r>
            <a:r>
              <a:rPr lang="en-US" dirty="0" smtClean="0"/>
              <a:t> </a:t>
            </a:r>
            <a:r>
              <a:rPr lang="en-US" dirty="0" err="1" smtClean="0"/>
              <a:t>Bò</a:t>
            </a:r>
            <a:r>
              <a:rPr lang="en-US" dirty="0" smtClean="0"/>
              <a:t> </a:t>
            </a:r>
            <a:r>
              <a:rPr lang="en-US" dirty="0" err="1" smtClean="0"/>
              <a:t>Huế</a:t>
            </a:r>
            <a:endParaRPr lang="en-US" dirty="0" smtClean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Bánh</a:t>
            </a:r>
            <a:r>
              <a:rPr lang="en-US" dirty="0" smtClean="0"/>
              <a:t> </a:t>
            </a:r>
            <a:r>
              <a:rPr lang="en-US" dirty="0" err="1" smtClean="0"/>
              <a:t>Chưng</a:t>
            </a:r>
            <a:r>
              <a:rPr lang="en-US" dirty="0" smtClean="0"/>
              <a:t>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Bánh</a:t>
            </a:r>
            <a:r>
              <a:rPr lang="en-US" dirty="0" smtClean="0"/>
              <a:t> </a:t>
            </a:r>
            <a:r>
              <a:rPr lang="en-US" dirty="0" err="1" smtClean="0"/>
              <a:t>Mỳ</a:t>
            </a:r>
            <a:endParaRPr lang="en-US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Kho</a:t>
            </a:r>
            <a:r>
              <a:rPr lang="en-US" dirty="0" smtClean="0"/>
              <a:t> </a:t>
            </a:r>
            <a:r>
              <a:rPr lang="en-US" dirty="0" err="1" smtClean="0"/>
              <a:t>Tộ</a:t>
            </a:r>
            <a:r>
              <a:rPr lang="en-US" dirty="0" smtClean="0"/>
              <a:t> </a:t>
            </a:r>
            <a:endParaRPr lang="en-US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66284" y="3035636"/>
            <a:ext cx="38019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smtClean="0"/>
              <a:t>Sushi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smtClean="0"/>
              <a:t>Sashimi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smtClean="0"/>
              <a:t>Tempura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err="1" smtClean="0"/>
              <a:t>Shabu-shabu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err="1" smtClean="0"/>
              <a:t>Udon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smtClean="0"/>
              <a:t>Ramen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1182" y="2418010"/>
            <a:ext cx="1985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Vietnam: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66284" y="2431404"/>
            <a:ext cx="1997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Japan: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95" y="2918339"/>
            <a:ext cx="1213076" cy="745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322" y="1163091"/>
            <a:ext cx="1193471" cy="895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321" y="2038126"/>
            <a:ext cx="1193471" cy="9124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95" y="3663794"/>
            <a:ext cx="1213076" cy="7689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322" y="4432729"/>
            <a:ext cx="1203541" cy="6658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557" y="5098559"/>
            <a:ext cx="892751" cy="810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1" y="820179"/>
            <a:ext cx="1328294" cy="8855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1" y="1705708"/>
            <a:ext cx="1320740" cy="880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7" y="3487816"/>
            <a:ext cx="1328294" cy="885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1" y="2586201"/>
            <a:ext cx="1328294" cy="8790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1" y="4328297"/>
            <a:ext cx="1332403" cy="8842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1" y="5212528"/>
            <a:ext cx="1332403" cy="9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779" y="2644677"/>
            <a:ext cx="9601196" cy="1303867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chemeClr val="accent6">
                    <a:lumMod val="50000"/>
                  </a:schemeClr>
                </a:solidFill>
              </a:rPr>
              <a:t>FESTIVAL</a:t>
            </a:r>
            <a:endParaRPr lang="en-US" sz="9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0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cdb2004218d">
  <a:themeElements>
    <a:clrScheme name="217tgp_cube_dark 3">
      <a:dk1>
        <a:srgbClr val="969696"/>
      </a:dk1>
      <a:lt1>
        <a:srgbClr val="FFFFFF"/>
      </a:lt1>
      <a:dk2>
        <a:srgbClr val="0A2068"/>
      </a:dk2>
      <a:lt2>
        <a:srgbClr val="85D9F7"/>
      </a:lt2>
      <a:accent1>
        <a:srgbClr val="5AB14B"/>
      </a:accent1>
      <a:accent2>
        <a:srgbClr val="2F7ADF"/>
      </a:accent2>
      <a:accent3>
        <a:srgbClr val="AAABB9"/>
      </a:accent3>
      <a:accent4>
        <a:srgbClr val="DADADA"/>
      </a:accent4>
      <a:accent5>
        <a:srgbClr val="B5D5B1"/>
      </a:accent5>
      <a:accent6>
        <a:srgbClr val="2A6ECA"/>
      </a:accent6>
      <a:hlink>
        <a:srgbClr val="8A52C8"/>
      </a:hlink>
      <a:folHlink>
        <a:srgbClr val="DD8739"/>
      </a:folHlink>
    </a:clrScheme>
    <a:fontScheme name="217tgp_cube_d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2">
                <a:gamma/>
                <a:shade val="46275"/>
                <a:invGamma/>
              </a:schemeClr>
            </a:gs>
            <a:gs pos="50000">
              <a:schemeClr val="accent2"/>
            </a:gs>
            <a:gs pos="100000">
              <a:schemeClr val="accent2">
                <a:gamma/>
                <a:shade val="46275"/>
                <a:invGamma/>
              </a:schemeClr>
            </a:gs>
          </a:gsLst>
          <a:lin ang="0" scaled="1"/>
        </a:gra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2">
                <a:gamma/>
                <a:shade val="46275"/>
                <a:invGamma/>
              </a:schemeClr>
            </a:gs>
            <a:gs pos="50000">
              <a:schemeClr val="accent2"/>
            </a:gs>
            <a:gs pos="100000">
              <a:schemeClr val="accent2">
                <a:gamma/>
                <a:shade val="46275"/>
                <a:invGamma/>
              </a:schemeClr>
            </a:gs>
          </a:gsLst>
          <a:lin ang="0" scaled="1"/>
        </a:gra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17tgp_cube_dark 1">
        <a:dk1>
          <a:srgbClr val="969696"/>
        </a:dk1>
        <a:lt1>
          <a:srgbClr val="FFFFFF"/>
        </a:lt1>
        <a:dk2>
          <a:srgbClr val="005E5C"/>
        </a:dk2>
        <a:lt2>
          <a:srgbClr val="DAEEA2"/>
        </a:lt2>
        <a:accent1>
          <a:srgbClr val="238FD9"/>
        </a:accent1>
        <a:accent2>
          <a:srgbClr val="43A98E"/>
        </a:accent2>
        <a:accent3>
          <a:srgbClr val="AAB6B5"/>
        </a:accent3>
        <a:accent4>
          <a:srgbClr val="DADADA"/>
        </a:accent4>
        <a:accent5>
          <a:srgbClr val="ACC6E9"/>
        </a:accent5>
        <a:accent6>
          <a:srgbClr val="3C9980"/>
        </a:accent6>
        <a:hlink>
          <a:srgbClr val="D8A642"/>
        </a:hlink>
        <a:folHlink>
          <a:srgbClr val="B370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2">
        <a:dk1>
          <a:srgbClr val="969696"/>
        </a:dk1>
        <a:lt1>
          <a:srgbClr val="FFFFFF"/>
        </a:lt1>
        <a:dk2>
          <a:srgbClr val="3F1F53"/>
        </a:dk2>
        <a:lt2>
          <a:srgbClr val="F3CC9D"/>
        </a:lt2>
        <a:accent1>
          <a:srgbClr val="557FE7"/>
        </a:accent1>
        <a:accent2>
          <a:srgbClr val="EB6363"/>
        </a:accent2>
        <a:accent3>
          <a:srgbClr val="AFABB3"/>
        </a:accent3>
        <a:accent4>
          <a:srgbClr val="DADADA"/>
        </a:accent4>
        <a:accent5>
          <a:srgbClr val="B4C0F1"/>
        </a:accent5>
        <a:accent6>
          <a:srgbClr val="D55959"/>
        </a:accent6>
        <a:hlink>
          <a:srgbClr val="9351C9"/>
        </a:hlink>
        <a:folHlink>
          <a:srgbClr val="3EB2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3">
        <a:dk1>
          <a:srgbClr val="969696"/>
        </a:dk1>
        <a:lt1>
          <a:srgbClr val="FFFFFF"/>
        </a:lt1>
        <a:dk2>
          <a:srgbClr val="0A2068"/>
        </a:dk2>
        <a:lt2>
          <a:srgbClr val="85D9F7"/>
        </a:lt2>
        <a:accent1>
          <a:srgbClr val="5AB14B"/>
        </a:accent1>
        <a:accent2>
          <a:srgbClr val="2F7ADF"/>
        </a:accent2>
        <a:accent3>
          <a:srgbClr val="AAABB9"/>
        </a:accent3>
        <a:accent4>
          <a:srgbClr val="DADADA"/>
        </a:accent4>
        <a:accent5>
          <a:srgbClr val="B5D5B1"/>
        </a:accent5>
        <a:accent6>
          <a:srgbClr val="2A6ECA"/>
        </a:accent6>
        <a:hlink>
          <a:srgbClr val="8A52C8"/>
        </a:hlink>
        <a:folHlink>
          <a:srgbClr val="DD873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_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ăn phòng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cdb2004218d">
  <a:themeElements>
    <a:clrScheme name="217tgp_cube_dark 3">
      <a:dk1>
        <a:srgbClr val="969696"/>
      </a:dk1>
      <a:lt1>
        <a:srgbClr val="FFFFFF"/>
      </a:lt1>
      <a:dk2>
        <a:srgbClr val="0A2068"/>
      </a:dk2>
      <a:lt2>
        <a:srgbClr val="85D9F7"/>
      </a:lt2>
      <a:accent1>
        <a:srgbClr val="5AB14B"/>
      </a:accent1>
      <a:accent2>
        <a:srgbClr val="2F7ADF"/>
      </a:accent2>
      <a:accent3>
        <a:srgbClr val="AAABB9"/>
      </a:accent3>
      <a:accent4>
        <a:srgbClr val="DADADA"/>
      </a:accent4>
      <a:accent5>
        <a:srgbClr val="B5D5B1"/>
      </a:accent5>
      <a:accent6>
        <a:srgbClr val="2A6ECA"/>
      </a:accent6>
      <a:hlink>
        <a:srgbClr val="8A52C8"/>
      </a:hlink>
      <a:folHlink>
        <a:srgbClr val="DD8739"/>
      </a:folHlink>
    </a:clrScheme>
    <a:fontScheme name="217tgp_cube_d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2">
                <a:gamma/>
                <a:shade val="46275"/>
                <a:invGamma/>
              </a:schemeClr>
            </a:gs>
            <a:gs pos="50000">
              <a:schemeClr val="accent2"/>
            </a:gs>
            <a:gs pos="100000">
              <a:schemeClr val="accent2">
                <a:gamma/>
                <a:shade val="46275"/>
                <a:invGamma/>
              </a:schemeClr>
            </a:gs>
          </a:gsLst>
          <a:lin ang="0" scaled="1"/>
        </a:gra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2">
                <a:gamma/>
                <a:shade val="46275"/>
                <a:invGamma/>
              </a:schemeClr>
            </a:gs>
            <a:gs pos="50000">
              <a:schemeClr val="accent2"/>
            </a:gs>
            <a:gs pos="100000">
              <a:schemeClr val="accent2">
                <a:gamma/>
                <a:shade val="46275"/>
                <a:invGamma/>
              </a:schemeClr>
            </a:gs>
          </a:gsLst>
          <a:lin ang="0" scaled="1"/>
        </a:gra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17tgp_cube_dark 1">
        <a:dk1>
          <a:srgbClr val="969696"/>
        </a:dk1>
        <a:lt1>
          <a:srgbClr val="FFFFFF"/>
        </a:lt1>
        <a:dk2>
          <a:srgbClr val="005E5C"/>
        </a:dk2>
        <a:lt2>
          <a:srgbClr val="DAEEA2"/>
        </a:lt2>
        <a:accent1>
          <a:srgbClr val="238FD9"/>
        </a:accent1>
        <a:accent2>
          <a:srgbClr val="43A98E"/>
        </a:accent2>
        <a:accent3>
          <a:srgbClr val="AAB6B5"/>
        </a:accent3>
        <a:accent4>
          <a:srgbClr val="DADADA"/>
        </a:accent4>
        <a:accent5>
          <a:srgbClr val="ACC6E9"/>
        </a:accent5>
        <a:accent6>
          <a:srgbClr val="3C9980"/>
        </a:accent6>
        <a:hlink>
          <a:srgbClr val="D8A642"/>
        </a:hlink>
        <a:folHlink>
          <a:srgbClr val="B370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2">
        <a:dk1>
          <a:srgbClr val="969696"/>
        </a:dk1>
        <a:lt1>
          <a:srgbClr val="FFFFFF"/>
        </a:lt1>
        <a:dk2>
          <a:srgbClr val="3F1F53"/>
        </a:dk2>
        <a:lt2>
          <a:srgbClr val="F3CC9D"/>
        </a:lt2>
        <a:accent1>
          <a:srgbClr val="557FE7"/>
        </a:accent1>
        <a:accent2>
          <a:srgbClr val="EB6363"/>
        </a:accent2>
        <a:accent3>
          <a:srgbClr val="AFABB3"/>
        </a:accent3>
        <a:accent4>
          <a:srgbClr val="DADADA"/>
        </a:accent4>
        <a:accent5>
          <a:srgbClr val="B4C0F1"/>
        </a:accent5>
        <a:accent6>
          <a:srgbClr val="D55959"/>
        </a:accent6>
        <a:hlink>
          <a:srgbClr val="9351C9"/>
        </a:hlink>
        <a:folHlink>
          <a:srgbClr val="3EB2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3">
        <a:dk1>
          <a:srgbClr val="969696"/>
        </a:dk1>
        <a:lt1>
          <a:srgbClr val="FFFFFF"/>
        </a:lt1>
        <a:dk2>
          <a:srgbClr val="0A2068"/>
        </a:dk2>
        <a:lt2>
          <a:srgbClr val="85D9F7"/>
        </a:lt2>
        <a:accent1>
          <a:srgbClr val="5AB14B"/>
        </a:accent1>
        <a:accent2>
          <a:srgbClr val="2F7ADF"/>
        </a:accent2>
        <a:accent3>
          <a:srgbClr val="AAABB9"/>
        </a:accent3>
        <a:accent4>
          <a:srgbClr val="DADADA"/>
        </a:accent4>
        <a:accent5>
          <a:srgbClr val="B5D5B1"/>
        </a:accent5>
        <a:accent6>
          <a:srgbClr val="2A6ECA"/>
        </a:accent6>
        <a:hlink>
          <a:srgbClr val="8A52C8"/>
        </a:hlink>
        <a:folHlink>
          <a:srgbClr val="DD873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_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ăn phòng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_cdb2004218d">
  <a:themeElements>
    <a:clrScheme name="217tgp_cube_dark 3">
      <a:dk1>
        <a:srgbClr val="969696"/>
      </a:dk1>
      <a:lt1>
        <a:srgbClr val="FFFFFF"/>
      </a:lt1>
      <a:dk2>
        <a:srgbClr val="0A2068"/>
      </a:dk2>
      <a:lt2>
        <a:srgbClr val="85D9F7"/>
      </a:lt2>
      <a:accent1>
        <a:srgbClr val="5AB14B"/>
      </a:accent1>
      <a:accent2>
        <a:srgbClr val="2F7ADF"/>
      </a:accent2>
      <a:accent3>
        <a:srgbClr val="AAABB9"/>
      </a:accent3>
      <a:accent4>
        <a:srgbClr val="DADADA"/>
      </a:accent4>
      <a:accent5>
        <a:srgbClr val="B5D5B1"/>
      </a:accent5>
      <a:accent6>
        <a:srgbClr val="2A6ECA"/>
      </a:accent6>
      <a:hlink>
        <a:srgbClr val="8A52C8"/>
      </a:hlink>
      <a:folHlink>
        <a:srgbClr val="DD8739"/>
      </a:folHlink>
    </a:clrScheme>
    <a:fontScheme name="217tgp_cube_d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2">
                <a:gamma/>
                <a:shade val="46275"/>
                <a:invGamma/>
              </a:schemeClr>
            </a:gs>
            <a:gs pos="50000">
              <a:schemeClr val="accent2"/>
            </a:gs>
            <a:gs pos="100000">
              <a:schemeClr val="accent2">
                <a:gamma/>
                <a:shade val="46275"/>
                <a:invGamma/>
              </a:schemeClr>
            </a:gs>
          </a:gsLst>
          <a:lin ang="0" scaled="1"/>
        </a:gra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2">
                <a:gamma/>
                <a:shade val="46275"/>
                <a:invGamma/>
              </a:schemeClr>
            </a:gs>
            <a:gs pos="50000">
              <a:schemeClr val="accent2"/>
            </a:gs>
            <a:gs pos="100000">
              <a:schemeClr val="accent2">
                <a:gamma/>
                <a:shade val="46275"/>
                <a:invGamma/>
              </a:schemeClr>
            </a:gs>
          </a:gsLst>
          <a:lin ang="0" scaled="1"/>
        </a:gra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17tgp_cube_dark 1">
        <a:dk1>
          <a:srgbClr val="969696"/>
        </a:dk1>
        <a:lt1>
          <a:srgbClr val="FFFFFF"/>
        </a:lt1>
        <a:dk2>
          <a:srgbClr val="005E5C"/>
        </a:dk2>
        <a:lt2>
          <a:srgbClr val="DAEEA2"/>
        </a:lt2>
        <a:accent1>
          <a:srgbClr val="238FD9"/>
        </a:accent1>
        <a:accent2>
          <a:srgbClr val="43A98E"/>
        </a:accent2>
        <a:accent3>
          <a:srgbClr val="AAB6B5"/>
        </a:accent3>
        <a:accent4>
          <a:srgbClr val="DADADA"/>
        </a:accent4>
        <a:accent5>
          <a:srgbClr val="ACC6E9"/>
        </a:accent5>
        <a:accent6>
          <a:srgbClr val="3C9980"/>
        </a:accent6>
        <a:hlink>
          <a:srgbClr val="D8A642"/>
        </a:hlink>
        <a:folHlink>
          <a:srgbClr val="B370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2">
        <a:dk1>
          <a:srgbClr val="969696"/>
        </a:dk1>
        <a:lt1>
          <a:srgbClr val="FFFFFF"/>
        </a:lt1>
        <a:dk2>
          <a:srgbClr val="3F1F53"/>
        </a:dk2>
        <a:lt2>
          <a:srgbClr val="F3CC9D"/>
        </a:lt2>
        <a:accent1>
          <a:srgbClr val="557FE7"/>
        </a:accent1>
        <a:accent2>
          <a:srgbClr val="EB6363"/>
        </a:accent2>
        <a:accent3>
          <a:srgbClr val="AFABB3"/>
        </a:accent3>
        <a:accent4>
          <a:srgbClr val="DADADA"/>
        </a:accent4>
        <a:accent5>
          <a:srgbClr val="B4C0F1"/>
        </a:accent5>
        <a:accent6>
          <a:srgbClr val="D55959"/>
        </a:accent6>
        <a:hlink>
          <a:srgbClr val="9351C9"/>
        </a:hlink>
        <a:folHlink>
          <a:srgbClr val="3EB2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3">
        <a:dk1>
          <a:srgbClr val="969696"/>
        </a:dk1>
        <a:lt1>
          <a:srgbClr val="FFFFFF"/>
        </a:lt1>
        <a:dk2>
          <a:srgbClr val="0A2068"/>
        </a:dk2>
        <a:lt2>
          <a:srgbClr val="85D9F7"/>
        </a:lt2>
        <a:accent1>
          <a:srgbClr val="5AB14B"/>
        </a:accent1>
        <a:accent2>
          <a:srgbClr val="2F7ADF"/>
        </a:accent2>
        <a:accent3>
          <a:srgbClr val="AAABB9"/>
        </a:accent3>
        <a:accent4>
          <a:srgbClr val="DADADA"/>
        </a:accent4>
        <a:accent5>
          <a:srgbClr val="B5D5B1"/>
        </a:accent5>
        <a:accent6>
          <a:srgbClr val="2A6ECA"/>
        </a:accent6>
        <a:hlink>
          <a:srgbClr val="8A52C8"/>
        </a:hlink>
        <a:folHlink>
          <a:srgbClr val="DD873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ăn phòng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_template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ankgiving3">
  <a:themeElements>
    <a:clrScheme name="Ghim Ấ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thankful_turkey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hankful_turke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hankgiving3">
  <a:themeElements>
    <a:clrScheme name="Ghim Ấ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thankful_turkey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hankful_turke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thankgiving3">
  <a:themeElements>
    <a:clrScheme name="Ghim Ấ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thankful_turkey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hankful_turke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ankful_turke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ankful_turke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cdb2004c019l">
  <a:themeElements>
    <a:clrScheme name="sample 3">
      <a:dk1>
        <a:srgbClr val="000066"/>
      </a:dk1>
      <a:lt1>
        <a:srgbClr val="FFFFFF"/>
      </a:lt1>
      <a:dk2>
        <a:srgbClr val="58A252"/>
      </a:dk2>
      <a:lt2>
        <a:srgbClr val="B2B2B2"/>
      </a:lt2>
      <a:accent1>
        <a:srgbClr val="0066FF"/>
      </a:accent1>
      <a:accent2>
        <a:srgbClr val="2C95A0"/>
      </a:accent2>
      <a:accent3>
        <a:srgbClr val="FFFFFF"/>
      </a:accent3>
      <a:accent4>
        <a:srgbClr val="000056"/>
      </a:accent4>
      <a:accent5>
        <a:srgbClr val="AAB8FF"/>
      </a:accent5>
      <a:accent6>
        <a:srgbClr val="278791"/>
      </a:accent6>
      <a:hlink>
        <a:srgbClr val="35BBE5"/>
      </a:hlink>
      <a:folHlink>
        <a:srgbClr val="872ECA"/>
      </a:folHlink>
    </a:clrScheme>
    <a:fontScheme name="sampl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000066"/>
        </a:dk1>
        <a:lt1>
          <a:srgbClr val="FFFFFF"/>
        </a:lt1>
        <a:dk2>
          <a:srgbClr val="58A252"/>
        </a:dk2>
        <a:lt2>
          <a:srgbClr val="B2B2B2"/>
        </a:lt2>
        <a:accent1>
          <a:srgbClr val="33CCCC"/>
        </a:accent1>
        <a:accent2>
          <a:srgbClr val="0099CC"/>
        </a:accent2>
        <a:accent3>
          <a:srgbClr val="FFFFFF"/>
        </a:accent3>
        <a:accent4>
          <a:srgbClr val="000056"/>
        </a:accent4>
        <a:accent5>
          <a:srgbClr val="ADE2E2"/>
        </a:accent5>
        <a:accent6>
          <a:srgbClr val="008AB9"/>
        </a:accent6>
        <a:hlink>
          <a:srgbClr val="6A9EB0"/>
        </a:hlink>
        <a:folHlink>
          <a:srgbClr val="66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66"/>
        </a:dk1>
        <a:lt1>
          <a:srgbClr val="FFFFFF"/>
        </a:lt1>
        <a:dk2>
          <a:srgbClr val="415CB3"/>
        </a:dk2>
        <a:lt2>
          <a:srgbClr val="B2B2B2"/>
        </a:lt2>
        <a:accent1>
          <a:srgbClr val="55AEEB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B4D3F3"/>
        </a:accent5>
        <a:accent6>
          <a:srgbClr val="E78A2D"/>
        </a:accent6>
        <a:hlink>
          <a:srgbClr val="4D7AB5"/>
        </a:hlink>
        <a:folHlink>
          <a:srgbClr val="9964A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8A252"/>
        </a:dk2>
        <a:lt2>
          <a:srgbClr val="B2B2B2"/>
        </a:lt2>
        <a:accent1>
          <a:srgbClr val="0066FF"/>
        </a:accent1>
        <a:accent2>
          <a:srgbClr val="2C95A0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78791"/>
        </a:accent6>
        <a:hlink>
          <a:srgbClr val="35BBE5"/>
        </a:hlink>
        <a:folHlink>
          <a:srgbClr val="872EC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Chủ đề của Offic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Văn phòng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cdb2004c019l">
  <a:themeElements>
    <a:clrScheme name="sample 3">
      <a:dk1>
        <a:srgbClr val="000066"/>
      </a:dk1>
      <a:lt1>
        <a:srgbClr val="FFFFFF"/>
      </a:lt1>
      <a:dk2>
        <a:srgbClr val="58A252"/>
      </a:dk2>
      <a:lt2>
        <a:srgbClr val="B2B2B2"/>
      </a:lt2>
      <a:accent1>
        <a:srgbClr val="0066FF"/>
      </a:accent1>
      <a:accent2>
        <a:srgbClr val="2C95A0"/>
      </a:accent2>
      <a:accent3>
        <a:srgbClr val="FFFFFF"/>
      </a:accent3>
      <a:accent4>
        <a:srgbClr val="000056"/>
      </a:accent4>
      <a:accent5>
        <a:srgbClr val="AAB8FF"/>
      </a:accent5>
      <a:accent6>
        <a:srgbClr val="278791"/>
      </a:accent6>
      <a:hlink>
        <a:srgbClr val="35BBE5"/>
      </a:hlink>
      <a:folHlink>
        <a:srgbClr val="872ECA"/>
      </a:folHlink>
    </a:clrScheme>
    <a:fontScheme name="sampl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000066"/>
        </a:dk1>
        <a:lt1>
          <a:srgbClr val="FFFFFF"/>
        </a:lt1>
        <a:dk2>
          <a:srgbClr val="58A252"/>
        </a:dk2>
        <a:lt2>
          <a:srgbClr val="B2B2B2"/>
        </a:lt2>
        <a:accent1>
          <a:srgbClr val="33CCCC"/>
        </a:accent1>
        <a:accent2>
          <a:srgbClr val="0099CC"/>
        </a:accent2>
        <a:accent3>
          <a:srgbClr val="FFFFFF"/>
        </a:accent3>
        <a:accent4>
          <a:srgbClr val="000056"/>
        </a:accent4>
        <a:accent5>
          <a:srgbClr val="ADE2E2"/>
        </a:accent5>
        <a:accent6>
          <a:srgbClr val="008AB9"/>
        </a:accent6>
        <a:hlink>
          <a:srgbClr val="6A9EB0"/>
        </a:hlink>
        <a:folHlink>
          <a:srgbClr val="66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66"/>
        </a:dk1>
        <a:lt1>
          <a:srgbClr val="FFFFFF"/>
        </a:lt1>
        <a:dk2>
          <a:srgbClr val="415CB3"/>
        </a:dk2>
        <a:lt2>
          <a:srgbClr val="B2B2B2"/>
        </a:lt2>
        <a:accent1>
          <a:srgbClr val="55AEEB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B4D3F3"/>
        </a:accent5>
        <a:accent6>
          <a:srgbClr val="E78A2D"/>
        </a:accent6>
        <a:hlink>
          <a:srgbClr val="4D7AB5"/>
        </a:hlink>
        <a:folHlink>
          <a:srgbClr val="9964A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8A252"/>
        </a:dk2>
        <a:lt2>
          <a:srgbClr val="B2B2B2"/>
        </a:lt2>
        <a:accent1>
          <a:srgbClr val="0066FF"/>
        </a:accent1>
        <a:accent2>
          <a:srgbClr val="2C95A0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78791"/>
        </a:accent6>
        <a:hlink>
          <a:srgbClr val="35BBE5"/>
        </a:hlink>
        <a:folHlink>
          <a:srgbClr val="872EC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ăn phòng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PowerPoint Dep So 40 - phamlocblog</Template>
  <TotalTime>423</TotalTime>
  <Words>151</Words>
  <Application>Microsoft Office PowerPoint</Application>
  <PresentationFormat>Widescreen</PresentationFormat>
  <Paragraphs>74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18</vt:i4>
      </vt:variant>
    </vt:vector>
  </HeadingPairs>
  <TitlesOfParts>
    <vt:vector size="44" baseType="lpstr">
      <vt:lpstr>宋体</vt:lpstr>
      <vt:lpstr>Arial</vt:lpstr>
      <vt:lpstr>Calibri</vt:lpstr>
      <vt:lpstr>Times New Roman</vt:lpstr>
      <vt:lpstr>Trebuchet MS</vt:lpstr>
      <vt:lpstr>Verdana</vt:lpstr>
      <vt:lpstr>Wingdings</vt:lpstr>
      <vt:lpstr>Wingdings 3</vt:lpstr>
      <vt:lpstr>template</vt:lpstr>
      <vt:lpstr>Custom Design</vt:lpstr>
      <vt:lpstr>thankgiving3</vt:lpstr>
      <vt:lpstr>1_thankgiving3</vt:lpstr>
      <vt:lpstr>2_thankgiving3</vt:lpstr>
      <vt:lpstr>cdb2004c019l</vt:lpstr>
      <vt:lpstr>Chủ đề của Office</vt:lpstr>
      <vt:lpstr>1_cdb2004c019l</vt:lpstr>
      <vt:lpstr>1_Chủ đề của Office</vt:lpstr>
      <vt:lpstr>cdb2004218d</vt:lpstr>
      <vt:lpstr>2_Chủ đề của Office</vt:lpstr>
      <vt:lpstr>1_cdb2004218d</vt:lpstr>
      <vt:lpstr>3_Chủ đề của Office</vt:lpstr>
      <vt:lpstr>2_cdb2004218d</vt:lpstr>
      <vt:lpstr>4_Chủ đề của Office</vt:lpstr>
      <vt:lpstr>1_template</vt:lpstr>
      <vt:lpstr>1_Custom Design</vt:lpstr>
      <vt:lpstr>Facet</vt:lpstr>
      <vt:lpstr>PowerPoint Presentation</vt:lpstr>
      <vt:lpstr>PowerPoint Presentation</vt:lpstr>
      <vt:lpstr>PowerPoint Presentation</vt:lpstr>
      <vt:lpstr> NATIONAL RELIGION</vt:lpstr>
      <vt:lpstr>PowerPoint Presentation</vt:lpstr>
      <vt:lpstr>Traditional wedding dress</vt:lpstr>
      <vt:lpstr>Kufung Traditional</vt:lpstr>
      <vt:lpstr>PowerPoint Presentation</vt:lpstr>
      <vt:lpstr>FESTIVAL</vt:lpstr>
      <vt:lpstr>VIETNAM </vt:lpstr>
      <vt:lpstr>JAPAN</vt:lpstr>
      <vt:lpstr>CARTOONS AND COMICS</vt:lpstr>
      <vt:lpstr>In Japan</vt:lpstr>
      <vt:lpstr>DIFFERENT CULTURE JAPAN HAVE BUT VIETNAM HAVEN’T</vt:lpstr>
      <vt:lpstr> Japanese tea ceremony</vt:lpstr>
      <vt:lpstr> Bushidō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</dc:creator>
  <cp:lastModifiedBy>Tuong Nguyen</cp:lastModifiedBy>
  <cp:revision>33</cp:revision>
  <dcterms:created xsi:type="dcterms:W3CDTF">2018-11-17T10:27:21Z</dcterms:created>
  <dcterms:modified xsi:type="dcterms:W3CDTF">2018-11-19T08:45:25Z</dcterms:modified>
</cp:coreProperties>
</file>